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9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A43B-E2C9-4E08-857B-072EC2335A0A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3591-7BA1-46F7-92E8-AB9474454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A43B-E2C9-4E08-857B-072EC2335A0A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3591-7BA1-46F7-92E8-AB9474454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A43B-E2C9-4E08-857B-072EC2335A0A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3591-7BA1-46F7-92E8-AB9474454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A43B-E2C9-4E08-857B-072EC2335A0A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3591-7BA1-46F7-92E8-AB9474454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A43B-E2C9-4E08-857B-072EC2335A0A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3591-7BA1-46F7-92E8-AB9474454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A43B-E2C9-4E08-857B-072EC2335A0A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3591-7BA1-46F7-92E8-AB9474454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A43B-E2C9-4E08-857B-072EC2335A0A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3591-7BA1-46F7-92E8-AB9474454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A43B-E2C9-4E08-857B-072EC2335A0A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3591-7BA1-46F7-92E8-AB9474454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A43B-E2C9-4E08-857B-072EC2335A0A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3591-7BA1-46F7-92E8-AB9474454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A43B-E2C9-4E08-857B-072EC2335A0A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3591-7BA1-46F7-92E8-AB9474454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A43B-E2C9-4E08-857B-072EC2335A0A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E73591-7BA1-46F7-92E8-AB947445424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B1A43B-E2C9-4E08-857B-072EC2335A0A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E73591-7BA1-46F7-92E8-AB947445424D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2143116"/>
            <a:ext cx="947406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0" b="1" i="1" dirty="0" smtClean="0">
                <a:solidFill>
                  <a:schemeClr val="accent4">
                    <a:lumMod val="75000"/>
                  </a:schemeClr>
                </a:solidFill>
              </a:rPr>
              <a:t>О братьях наших </a:t>
            </a:r>
          </a:p>
          <a:p>
            <a:pPr algn="ctr"/>
            <a:r>
              <a:rPr lang="ru-RU" sz="8000" b="1" i="1" dirty="0" smtClean="0">
                <a:solidFill>
                  <a:schemeClr val="accent4">
                    <a:lumMod val="75000"/>
                  </a:schemeClr>
                </a:solidFill>
              </a:rPr>
              <a:t>меньших</a:t>
            </a:r>
            <a:endParaRPr lang="ru-RU" sz="80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6" name="Рисунок 5" descr="a8dfc46970f3cbb51cb2b27fdfb9125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4357694"/>
            <a:ext cx="2000232" cy="2119320"/>
          </a:xfrm>
          <a:prstGeom prst="rect">
            <a:avLst/>
          </a:prstGeom>
        </p:spPr>
      </p:pic>
      <p:pic>
        <p:nvPicPr>
          <p:cNvPr id="7" name="Рисунок 6" descr="jivotniye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4571984"/>
            <a:ext cx="1714512" cy="2286016"/>
          </a:xfrm>
          <a:prstGeom prst="rect">
            <a:avLst/>
          </a:prstGeom>
        </p:spPr>
      </p:pic>
      <p:pic>
        <p:nvPicPr>
          <p:cNvPr id="9" name="Рисунок 8" descr="256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86578" y="357166"/>
            <a:ext cx="2000264" cy="2000264"/>
          </a:xfrm>
          <a:prstGeom prst="rect">
            <a:avLst/>
          </a:prstGeom>
        </p:spPr>
      </p:pic>
      <p:pic>
        <p:nvPicPr>
          <p:cNvPr id="10" name="Рисунок 9" descr="2477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85918" y="214290"/>
            <a:ext cx="1785950" cy="2214578"/>
          </a:xfrm>
          <a:prstGeom prst="rect">
            <a:avLst/>
          </a:prstGeom>
        </p:spPr>
      </p:pic>
      <p:pic>
        <p:nvPicPr>
          <p:cNvPr id="11" name="Рисунок 10" descr="252a4e703d2454482bfff9d0c6b6e79c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43314"/>
            <a:ext cx="2357454" cy="27003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0034" y="1500174"/>
            <a:ext cx="24849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ребята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2500306"/>
            <a:ext cx="17751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утка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3571876"/>
            <a:ext cx="22570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барсук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4643446"/>
            <a:ext cx="23278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утята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3571876"/>
            <a:ext cx="3143268" cy="2643206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1643050"/>
            <a:ext cx="2658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медведь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2643182"/>
            <a:ext cx="25026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старик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3643314"/>
            <a:ext cx="27359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старуха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4643446"/>
            <a:ext cx="33568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колхозник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3571876"/>
            <a:ext cx="1976449" cy="271464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1643050"/>
            <a:ext cx="21702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Алёша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2643182"/>
            <a:ext cx="30773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стрекоза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3571876"/>
            <a:ext cx="21491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кошка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4572008"/>
            <a:ext cx="23278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утята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643182"/>
            <a:ext cx="2524140" cy="3357586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Содержимое 8" descr="c025982c7771ac519c443ede013ff240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5008" y="3643314"/>
            <a:ext cx="2509852" cy="2509852"/>
          </a:xfrm>
        </p:spPr>
      </p:pic>
      <p:sp>
        <p:nvSpPr>
          <p:cNvPr id="4" name="TextBox 3"/>
          <p:cNvSpPr txBox="1"/>
          <p:nvPr/>
        </p:nvSpPr>
        <p:spPr>
          <a:xfrm>
            <a:off x="571472" y="1500174"/>
            <a:ext cx="19019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Петя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2643182"/>
            <a:ext cx="18699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Шура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3643314"/>
            <a:ext cx="17700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тигр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4678" y="2357430"/>
            <a:ext cx="15155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сова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8992" y="3500438"/>
            <a:ext cx="10887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ёж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357290" y="2786058"/>
            <a:ext cx="63019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i="1" dirty="0" smtClean="0">
                <a:solidFill>
                  <a:schemeClr val="accent4">
                    <a:lumMod val="75000"/>
                  </a:schemeClr>
                </a:solidFill>
              </a:rPr>
              <a:t>«Расшифруй»</a:t>
            </a:r>
            <a:endParaRPr lang="ru-RU" sz="72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6365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357298"/>
            <a:ext cx="24822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err="1" smtClean="0">
                <a:solidFill>
                  <a:srgbClr val="92D050"/>
                </a:solidFill>
              </a:rPr>
              <a:t>конеут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1428736"/>
            <a:ext cx="2489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утенок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2571744"/>
            <a:ext cx="34006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err="1" smtClean="0">
                <a:solidFill>
                  <a:srgbClr val="92D050"/>
                </a:solidFill>
              </a:rPr>
              <a:t>нтумазык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2643182"/>
            <a:ext cx="34109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музыкант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3714752"/>
            <a:ext cx="1518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err="1" smtClean="0">
                <a:solidFill>
                  <a:srgbClr val="92D050"/>
                </a:solidFill>
              </a:rPr>
              <a:t>овас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2" y="3714752"/>
            <a:ext cx="15155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сова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4786322"/>
            <a:ext cx="24819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err="1" smtClean="0">
                <a:solidFill>
                  <a:srgbClr val="92D050"/>
                </a:solidFill>
              </a:rPr>
              <a:t>абетря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58" y="4929198"/>
            <a:ext cx="24849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ребята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14810" y="4929198"/>
            <a:ext cx="26443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err="1" smtClean="0">
                <a:solidFill>
                  <a:srgbClr val="92D050"/>
                </a:solidFill>
              </a:rPr>
              <a:t>вьдемед</a:t>
            </a:r>
            <a:endParaRPr lang="ru-RU" sz="4800" b="1" dirty="0">
              <a:solidFill>
                <a:srgbClr val="92D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14810" y="5000636"/>
            <a:ext cx="2658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медведь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29124" y="2714620"/>
            <a:ext cx="30786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err="1" smtClean="0">
                <a:solidFill>
                  <a:srgbClr val="92D050"/>
                </a:solidFill>
              </a:rPr>
              <a:t>оксетазр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29124" y="2714620"/>
            <a:ext cx="30773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стрекоза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6" grpId="1"/>
      <p:bldP spid="7" grpId="0"/>
      <p:bldP spid="8" grpId="0" build="allAtOnce"/>
      <p:bldP spid="9" grpId="0"/>
      <p:bldP spid="10" grpId="0"/>
      <p:bldP spid="10" grpId="1"/>
      <p:bldP spid="11" grpId="0"/>
      <p:bldP spid="12" grpId="0"/>
      <p:bldP spid="12" grpId="1"/>
      <p:bldP spid="13" grpId="0"/>
      <p:bldP spid="14" grpId="0"/>
      <p:bldP spid="14" grpId="1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</a:rPr>
              <a:t>«Отгадай </a:t>
            </a:r>
          </a:p>
          <a:p>
            <a:pPr>
              <a:buNone/>
            </a:pP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</a:rPr>
              <a:t>          название</a:t>
            </a:r>
          </a:p>
          <a:p>
            <a:pPr>
              <a:buNone/>
            </a:pP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</a:rPr>
              <a:t>                   рассказа»</a:t>
            </a:r>
            <a:endParaRPr lang="ru-RU" sz="6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i="1" dirty="0" smtClean="0"/>
              <a:t>скрипка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6472254" cy="2324096"/>
          </a:xfrm>
        </p:spPr>
        <p:txBody>
          <a:bodyPr>
            <a:normAutofit/>
          </a:bodyPr>
          <a:lstStyle/>
          <a:p>
            <a:pPr lvl="7">
              <a:buNone/>
            </a:pPr>
            <a:endParaRPr lang="ru-RU" sz="4800" b="1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15404" y="4000504"/>
            <a:ext cx="428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1857364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музыка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2786058"/>
            <a:ext cx="2344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щепка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3643314"/>
            <a:ext cx="28730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медведь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5357826"/>
            <a:ext cx="79419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</a:rPr>
              <a:t>В.Бианки «Музыкант»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00024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800" b="1" i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357298"/>
            <a:ext cx="27174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старик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2357430"/>
            <a:ext cx="22862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мыши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3357562"/>
            <a:ext cx="25065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корова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1538" y="4357694"/>
            <a:ext cx="24316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клевер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0166" y="5357826"/>
            <a:ext cx="58110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</a:rPr>
              <a:t>В.Бианки «Сова»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389120"/>
          </a:xfrm>
        </p:spPr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дача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1142984"/>
            <a:ext cx="33557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мальчики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2786058"/>
            <a:ext cx="20473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ёжик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3571876"/>
            <a:ext cx="37967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крокодилы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4714884"/>
            <a:ext cx="848373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err="1" smtClean="0">
                <a:solidFill>
                  <a:srgbClr val="FF0000"/>
                </a:solidFill>
              </a:rPr>
              <a:t>Е.Чарушин</a:t>
            </a:r>
            <a:r>
              <a:rPr lang="ru-RU" sz="5400" b="1" i="1" dirty="0" smtClean="0">
                <a:solidFill>
                  <a:srgbClr val="FF0000"/>
                </a:solidFill>
              </a:rPr>
              <a:t> «Страшный </a:t>
            </a:r>
          </a:p>
          <a:p>
            <a:r>
              <a:rPr lang="ru-RU" sz="5400" b="1" i="1" dirty="0" smtClean="0">
                <a:solidFill>
                  <a:srgbClr val="FF0000"/>
                </a:solidFill>
              </a:rPr>
              <a:t>рассказ»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стрекоза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1142984"/>
            <a:ext cx="25426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утята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2857496"/>
            <a:ext cx="28130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хозяйка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3929066"/>
            <a:ext cx="23850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i="1" dirty="0" smtClean="0">
                <a:solidFill>
                  <a:schemeClr val="tx2"/>
                </a:solidFill>
              </a:rPr>
              <a:t>Алёша</a:t>
            </a:r>
            <a:endParaRPr lang="ru-RU" sz="4800" b="1" i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4786322"/>
            <a:ext cx="728814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</a:rPr>
              <a:t>Б.Житков «Храбрый</a:t>
            </a:r>
          </a:p>
          <a:p>
            <a:r>
              <a:rPr lang="ru-RU" sz="5400" b="1" i="1" dirty="0" smtClean="0">
                <a:solidFill>
                  <a:srgbClr val="FF0000"/>
                </a:solidFill>
              </a:rPr>
              <a:t> утёнок»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мальчики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1214422"/>
            <a:ext cx="19899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утка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2857496"/>
            <a:ext cx="20828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озеро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3786190"/>
            <a:ext cx="25426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800" b="1" i="1" dirty="0" smtClean="0">
                <a:solidFill>
                  <a:schemeClr val="tx2">
                    <a:lumMod val="90000"/>
                  </a:schemeClr>
                </a:solidFill>
              </a:rPr>
              <a:t>утята</a:t>
            </a:r>
            <a:endParaRPr lang="ru-RU" sz="4800" b="1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4572008"/>
            <a:ext cx="73488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</a:rPr>
              <a:t>М.Пришвин «Ребята</a:t>
            </a:r>
          </a:p>
          <a:p>
            <a:r>
              <a:rPr lang="ru-RU" sz="5400" b="1" i="1" dirty="0" smtClean="0">
                <a:solidFill>
                  <a:srgbClr val="FF0000"/>
                </a:solidFill>
              </a:rPr>
              <a:t> и утята»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714480" y="2143116"/>
            <a:ext cx="527291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i="1" dirty="0" smtClean="0">
                <a:solidFill>
                  <a:schemeClr val="accent4">
                    <a:lumMod val="75000"/>
                  </a:schemeClr>
                </a:solidFill>
              </a:rPr>
              <a:t>«Убери</a:t>
            </a:r>
          </a:p>
          <a:p>
            <a:r>
              <a:rPr lang="ru-RU" sz="7200" b="1" i="1" dirty="0" smtClean="0">
                <a:solidFill>
                  <a:schemeClr val="accent4">
                    <a:lumMod val="75000"/>
                  </a:schemeClr>
                </a:solidFill>
              </a:rPr>
              <a:t> лишний</a:t>
            </a:r>
          </a:p>
          <a:p>
            <a:r>
              <a:rPr lang="ru-RU" sz="7200" b="1" i="1" dirty="0">
                <a:solidFill>
                  <a:schemeClr val="accent4">
                    <a:lumMod val="75000"/>
                  </a:schemeClr>
                </a:solidFill>
              </a:rPr>
              <a:t>п</a:t>
            </a:r>
            <a:r>
              <a:rPr lang="ru-RU" sz="7200" b="1" i="1" dirty="0" smtClean="0">
                <a:solidFill>
                  <a:schemeClr val="accent4">
                    <a:lumMod val="75000"/>
                  </a:schemeClr>
                </a:solidFill>
              </a:rPr>
              <a:t>ерсонаж</a:t>
            </a:r>
            <a:r>
              <a:rPr lang="ru-RU" sz="8000" b="1" i="1" dirty="0" smtClean="0">
                <a:solidFill>
                  <a:schemeClr val="accent4">
                    <a:lumMod val="75000"/>
                  </a:schemeClr>
                </a:solidFill>
              </a:rPr>
              <a:t>»</a:t>
            </a:r>
            <a:endParaRPr lang="ru-RU" sz="80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" name="Содержимое 9" descr="120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86446" y="3357562"/>
            <a:ext cx="2643206" cy="2928958"/>
          </a:xfrm>
        </p:spPr>
      </p:pic>
      <p:sp>
        <p:nvSpPr>
          <p:cNvPr id="4" name="TextBox 3"/>
          <p:cNvSpPr txBox="1"/>
          <p:nvPr/>
        </p:nvSpPr>
        <p:spPr>
          <a:xfrm>
            <a:off x="642910" y="2071678"/>
            <a:ext cx="2571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старик  </a:t>
            </a:r>
          </a:p>
          <a:p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6116" y="2071678"/>
            <a:ext cx="15155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сова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628" y="2143116"/>
            <a:ext cx="20714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мыши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3071810"/>
            <a:ext cx="24881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лошадь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8992" y="3071810"/>
            <a:ext cx="22917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корова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2910" y="4286256"/>
            <a:ext cx="21932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92D050"/>
                </a:solidFill>
              </a:rPr>
              <a:t>шмель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101</Words>
  <Application>Microsoft Office PowerPoint</Application>
  <PresentationFormat>Экран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Слайд 1</vt:lpstr>
      <vt:lpstr>Слайд 2</vt:lpstr>
      <vt:lpstr>скрипка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Администратор</cp:lastModifiedBy>
  <cp:revision>11</cp:revision>
  <dcterms:created xsi:type="dcterms:W3CDTF">2011-11-30T14:53:23Z</dcterms:created>
  <dcterms:modified xsi:type="dcterms:W3CDTF">2011-11-30T16:43:28Z</dcterms:modified>
</cp:coreProperties>
</file>