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3" r:id="rId7"/>
    <p:sldId id="274" r:id="rId8"/>
    <p:sldId id="268" r:id="rId9"/>
    <p:sldId id="264" r:id="rId10"/>
    <p:sldId id="265" r:id="rId11"/>
    <p:sldId id="266" r:id="rId12"/>
    <p:sldId id="272" r:id="rId13"/>
    <p:sldId id="269" r:id="rId14"/>
    <p:sldId id="271" r:id="rId15"/>
    <p:sldId id="270" r:id="rId16"/>
    <p:sldId id="260" r:id="rId17"/>
    <p:sldId id="275" r:id="rId18"/>
    <p:sldId id="261" r:id="rId19"/>
    <p:sldId id="262" r:id="rId20"/>
    <p:sldId id="276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5" autoAdjust="0"/>
    <p:restoredTop sz="94660"/>
  </p:normalViewPr>
  <p:slideViewPr>
    <p:cSldViewPr>
      <p:cViewPr varScale="1">
        <p:scale>
          <a:sx n="68" d="100"/>
          <a:sy n="6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D5FCD-948F-49A1-BF23-52F6367F80BF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4B97-21AB-48D1-B3BD-BAF64964D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D5FCD-948F-49A1-BF23-52F6367F80BF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4B97-21AB-48D1-B3BD-BAF64964D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D5FCD-948F-49A1-BF23-52F6367F80BF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4B97-21AB-48D1-B3BD-BAF64964D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D5FCD-948F-49A1-BF23-52F6367F80BF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4B97-21AB-48D1-B3BD-BAF64964D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D5FCD-948F-49A1-BF23-52F6367F80BF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4B97-21AB-48D1-B3BD-BAF64964D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D5FCD-948F-49A1-BF23-52F6367F80BF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4B97-21AB-48D1-B3BD-BAF64964D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D5FCD-948F-49A1-BF23-52F6367F80BF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4B97-21AB-48D1-B3BD-BAF64964D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D5FCD-948F-49A1-BF23-52F6367F80BF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4B97-21AB-48D1-B3BD-BAF64964D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D5FCD-948F-49A1-BF23-52F6367F80BF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4B97-21AB-48D1-B3BD-BAF64964D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D5FCD-948F-49A1-BF23-52F6367F80BF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4B97-21AB-48D1-B3BD-BAF64964D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D5FCD-948F-49A1-BF23-52F6367F80BF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74B97-21AB-48D1-B3BD-BAF64964D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5FD5FCD-948F-49A1-BF23-52F6367F80BF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074B97-21AB-48D1-B3BD-BAF64964D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1785926"/>
            <a:ext cx="4052886" cy="2079002"/>
          </a:xfrm>
        </p:spPr>
        <p:txBody>
          <a:bodyPr>
            <a:normAutofit fontScale="250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16000" b="1" dirty="0" smtClean="0">
                <a:latin typeface="Franklin Gothic Demi Cond" pitchFamily="34" charset="0"/>
                <a:ea typeface="Batang" pitchFamily="18" charset="-127"/>
              </a:rPr>
              <a:t>ЛЕВ</a:t>
            </a:r>
          </a:p>
          <a:p>
            <a:r>
              <a:rPr lang="ru-RU" sz="16000" b="1" dirty="0" smtClean="0">
                <a:latin typeface="Franklin Gothic Demi Cond" pitchFamily="34" charset="0"/>
                <a:ea typeface="Batang" pitchFamily="18" charset="-127"/>
              </a:rPr>
              <a:t>НИКОЛАЕВИЧ</a:t>
            </a:r>
          </a:p>
          <a:p>
            <a:r>
              <a:rPr lang="ru-RU" sz="16000" b="1" dirty="0" smtClean="0">
                <a:latin typeface="Franklin Gothic Demi Cond" pitchFamily="34" charset="0"/>
                <a:ea typeface="Batang" pitchFamily="18" charset="-127"/>
              </a:rPr>
              <a:t>ТОЛСТОЙ</a:t>
            </a:r>
          </a:p>
          <a:p>
            <a:r>
              <a:rPr lang="ru-RU" sz="16000" b="1" dirty="0" smtClean="0">
                <a:latin typeface="Franklin Gothic Demi Cond" pitchFamily="34" charset="0"/>
                <a:ea typeface="Batang" pitchFamily="18" charset="-127"/>
              </a:rPr>
              <a:t>(1828-1910)</a:t>
            </a:r>
          </a:p>
          <a:p>
            <a:endParaRPr lang="ru-RU" dirty="0"/>
          </a:p>
        </p:txBody>
      </p:sp>
      <p:pic>
        <p:nvPicPr>
          <p:cNvPr id="15362" name="Picture 2" descr="C:\Users\кал\Pictures\работа\литература\писатели\русские\ТОЛСТОЙ Л.Н\159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3062479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л\Pictures\работа\литература\писатели\русские\ТОЛСТОЙ Л.Н\ЧЕРНОВИК АЗ Т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929090" cy="30941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4071934" y="1357298"/>
            <a:ext cx="4751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Черновой вариант «Азбуки»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кал\Pictures\работа\литература\писатели\русские\ТОЛСТОЙ Л.Н\-3_1_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143248"/>
            <a:ext cx="4509338" cy="345494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285720" y="4786322"/>
            <a:ext cx="3738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Страница из «Азбуки»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л\Pictures\работа\литература\писатели\русские\ТОЛСТОЙ Л.Н\att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604372" cy="52864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4143372" y="1357298"/>
            <a:ext cx="46556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Свой опыт работы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с крестьянскими детьми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Л.Н. Толстой описал в книге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«</a:t>
            </a:r>
            <a:r>
              <a:rPr lang="ru-RU" sz="2800" b="1" dirty="0" err="1" smtClean="0">
                <a:solidFill>
                  <a:srgbClr val="002060"/>
                </a:solidFill>
              </a:rPr>
              <a:t>Ясно-Полянская</a:t>
            </a:r>
            <a:r>
              <a:rPr lang="ru-RU" sz="2800" b="1" dirty="0" smtClean="0">
                <a:solidFill>
                  <a:srgbClr val="002060"/>
                </a:solidFill>
              </a:rPr>
              <a:t> школа»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ал\Pictures\работа\литература\писатели\русские\ТОЛСТОЙ Л.Н\л. толстой с жен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2786082" cy="4453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43306" y="5000636"/>
            <a:ext cx="4524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Л.Н.Толстой с женой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Софьей Андреевной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43" name="Picture 3" descr="C:\Users\кал\Pictures\работа\литература\писатели\русские\ТОЛСТОЙ Л.Н\1908 толстой с жен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6104" y="571480"/>
            <a:ext cx="4078941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л\Pictures\работа\литература\писатели\русские\ТОЛСТОЙ Л.Н\1896 ясная поляна толстой с семьё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4071942"/>
            <a:ext cx="4570785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14810" y="2786058"/>
            <a:ext cx="46035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 Льва Николаевича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была очень большая семья.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171" name="Picture 3" descr="C:\Users\кал\Pictures\работа\литература\писатели\русские\ТОЛСТОЙ Л.Н\толстой с женой и детьми.JPG"/>
          <p:cNvPicPr>
            <a:picLocks noChangeAspect="1" noChangeArrowheads="1"/>
          </p:cNvPicPr>
          <p:nvPr/>
        </p:nvPicPr>
        <p:blipFill>
          <a:blip r:embed="rId3" cstate="print"/>
          <a:srcRect r="5085"/>
          <a:stretch>
            <a:fillRect/>
          </a:stretch>
        </p:blipFill>
        <p:spPr bwMode="auto">
          <a:xfrm>
            <a:off x="285720" y="214290"/>
            <a:ext cx="3786214" cy="3633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ал\Pictures\работа\литература\писатели\русские\ТОЛСТОЙ Л.Н\толстой с внук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71480"/>
            <a:ext cx="5481646" cy="3854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28926" y="521495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Л.Н.Толстой с внуками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ал\Pictures\работа\литература\писатели\русские\ТОЛСТОЙ Л.Н\толстой любил велосипедные прогул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2857520" cy="4574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кал\Pictures\работа\литература\писатели\русские\ТОЛСТОЙ Л.Н\толстой любил играть в город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785794"/>
            <a:ext cx="3865563" cy="3568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71670" y="5072074"/>
            <a:ext cx="68596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Л.Н. Толстой увлекался игрой в городки 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поездками на велосипеде.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ИНТЕРЕСНЫЕ  ФАКТЫ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447800"/>
            <a:ext cx="5790448" cy="48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СВОЕЙ  ФАМИЛИЕЙ   ЛЕВ  НИКОЛАЕВИЧ  ОБЯЗАН  СВОЕМУ   ПРЕДКУ , ВЫХОДЦУ  ИЗ  ПРУССИИ  ИНДРИСУ,  У  КОТОРОГО  БЫЛО  ПРОЗВАНИЕ  «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DICK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»,                                ЧТО ПО-РУССКИ  ЗНАЧИТ  «ТОЛСТЫЙ».  ОТСЮДА  И  ФАМИЛИЯ  ТОЛСТОЙ.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3314" name="Picture 2" descr="C:\Users\кал\Pictures\работа\литература\писатели\русские\ТОЛСТОЙ Л.Н\148_2_200___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2847351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ал\Pictures\работа\литература\писатели\русские\ТОЛСТОЙ Л.Н\1905 толст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28604"/>
            <a:ext cx="3184542" cy="5753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42976" y="1285860"/>
            <a:ext cx="36423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Лев Николаевич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Толстой,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 1905 год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БИНЕТ ЛЬВА ТОЛСТОГО В ХАМОВНИКА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6970" y="214290"/>
            <a:ext cx="5455746" cy="5341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00166" y="5929330"/>
            <a:ext cx="6371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КАБИНЕТ  ЛЬВА  НИКОЛАЕВИЧА  ТОЛСТОГО 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            В  ХАМОВНИКАХ, В  МОСКВЕ.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498080" cy="1143000"/>
          </a:xfrm>
        </p:spPr>
        <p:txBody>
          <a:bodyPr/>
          <a:lstStyle/>
          <a:p>
            <a:r>
              <a:rPr lang="ru-RU" b="1" dirty="0" smtClean="0"/>
              <a:t>ТВОРЧЕСТВО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9001188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Franklin Gothic Demi Cond" pitchFamily="34" charset="0"/>
              </a:rPr>
              <a:t>1852-1857 Г.Г.-ОПУБЛИКОВАНА  ТРИЛОГИЯ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Franklin Gothic Demi Cond" pitchFamily="34" charset="0"/>
              </a:rPr>
              <a:t>                         «ДЕТСТВО»,  «ОТРОЧЕСТВО», «ЮНОСТЬ»</a:t>
            </a:r>
          </a:p>
        </p:txBody>
      </p:sp>
      <p:pic>
        <p:nvPicPr>
          <p:cNvPr id="11266" name="Picture 2" descr="C:\Users\кал\Pictures\работа\литература\писатели\русские\ТОЛСТОЙ Л.Н\повесть детство в журнале совреме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4020462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57752" y="2571744"/>
            <a:ext cx="415049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Повесть «Детство»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впервые была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 опубликована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в 9 выпуске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журнала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«Современник»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 в 1852 г.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В ТОЛСТОЙ С КРАМСКО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4054" y="142852"/>
            <a:ext cx="3373717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ЛЕВ ТОЛСТОЙ С РЕП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5610" y="142852"/>
            <a:ext cx="3363755" cy="4444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71538" y="4643446"/>
            <a:ext cx="259724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ПОРТРЕТ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ЛЬВА   ТОЛСТОГО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ХУДОЖНИК 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ИЛЬЯ РЕПИН ,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1887 ГОД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4643446"/>
            <a:ext cx="28987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ПОРТРЕТ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ЛЬВА  ТОЛСТОГО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ЖУДОЖНИК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ИВАН  КРАМСКОЙ,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1873  ГОД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ал\Pictures\работа\литература\писатели\русские\ТОЛСТОЙ Л.Н\img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3071834" cy="4382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71934" y="1857364"/>
            <a:ext cx="43569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Широко известен рассказ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Л.Н.Толстого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для детей «</a:t>
            </a:r>
            <a:r>
              <a:rPr lang="ru-RU" sz="2800" b="1" dirty="0" err="1" smtClean="0">
                <a:solidFill>
                  <a:srgbClr val="002060"/>
                </a:solidFill>
              </a:rPr>
              <a:t>Филлипок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Franklin Gothic Demi Cond" pitchFamily="34" charset="0"/>
              </a:rPr>
              <a:t>1863-1867 Г.Г.-  РОМАН   «ВОЙНА И МИР»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Franklin Gothic Demi Cond" pitchFamily="34" charset="0"/>
              </a:rPr>
              <a:t>1871-1872Г.Г.- «АЗБУКА»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Franklin Gothic Demi Cond" pitchFamily="34" charset="0"/>
              </a:rPr>
              <a:t>1874- 1875 Г.Г.- «НОВАЯ  АЗБУКА»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Franklin Gothic Demi Cond" pitchFamily="34" charset="0"/>
              </a:rPr>
              <a:t>1880-1890Г.Г.-    РОМАН  «ВОСКРЕСЕНЬЕ»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Franklin Gothic Demi Cond" pitchFamily="34" charset="0"/>
              </a:rPr>
              <a:t>1887- 1889 Г.Г.- ПОВЕСТЬ   «КРЕЙЦЕРОВА  СОНАТА»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Franklin Gothic Demi Cond" pitchFamily="34" charset="0"/>
              </a:rPr>
              <a:t>1896-1904 Г.Г.- ПОВЕСТЬ «ХАДЖИ- МУРАТ» </a:t>
            </a:r>
            <a:endParaRPr lang="ru-RU" sz="2800" b="1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285728"/>
            <a:ext cx="37080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ТВОРЧЕСТВО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кал\Pictures\работа\литература\писатели\русские\ТОЛСТОЙ Л.Н\Scan1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286124"/>
            <a:ext cx="2033596" cy="3389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В ТОЛСТОЙ.JPG"/>
          <p:cNvPicPr>
            <a:picLocks noChangeAspect="1"/>
          </p:cNvPicPr>
          <p:nvPr/>
        </p:nvPicPr>
        <p:blipFill>
          <a:blip r:embed="rId2" cstate="print"/>
          <a:srcRect b="8742"/>
          <a:stretch>
            <a:fillRect/>
          </a:stretch>
        </p:blipFill>
        <p:spPr>
          <a:xfrm>
            <a:off x="428596" y="214290"/>
            <a:ext cx="5019095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857884" y="4929198"/>
            <a:ext cx="2799164" cy="83099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Л.Н. ТОЛСТОЙ,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1884 ГОД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498080" cy="857232"/>
          </a:xfrm>
        </p:spPr>
        <p:txBody>
          <a:bodyPr/>
          <a:lstStyle/>
          <a:p>
            <a:r>
              <a:rPr lang="ru-RU" dirty="0" smtClean="0">
                <a:latin typeface="Franklin Gothic Demi Cond" pitchFamily="34" charset="0"/>
              </a:rPr>
              <a:t>НЕМНОГО  О  ПИСАТЕЛЕ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821934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Franklin Gothic Demi Cond" pitchFamily="34" charset="0"/>
              </a:rPr>
              <a:t>     ЛЕВ  НИКОЛАЕВИЧ  РОДИЛСЯ  В РОДОВОМ ИМЕНИИ ЯСНАЯ ПОЛЯНА ТУЛЬСКОЙ ГУБЕРНИИ, В СТАРИННОЙ  И  ЗНАТНОЙ  СЕМЬЕ.КОГДА  МАЛЬЧИКУ БЫЛО ПОЛТОРА ГОДА УМЕРЛА  ЕГО  МАМА, ОТЕЦ ТОЖЕ УМЕР  РАНО. ВОСПИТАНИЕМ ТОЛСТОГО И ЕГО ТРОИХ  БРАТЬЕВ И СЕСТРЫ ЗАНЯЛАСЬ  ДАЛЬНЯЯ  РОДСТВЕННИЦА  ТОЛСТЫХ, ЖИВШАЯ  В  КАЗАНИ. </a:t>
            </a:r>
            <a:endParaRPr lang="ru-RU" b="1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л\Pictures\работа\литература\писатели\русские\ТОЛСТОЙ Л.Н\братья толстые сергей, николай, дмитрий, л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00042"/>
            <a:ext cx="5937891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85384" y="5072074"/>
            <a:ext cx="8058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Братья Толстые: Сергей, Николай, Дмитрий, Лев.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60" y="642918"/>
            <a:ext cx="5715040" cy="335758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Franklin Gothic Demi Cond" pitchFamily="34" charset="0"/>
              </a:rPr>
              <a:t>    В 1844  ГОДУ  ТОЛСТОЙ  ПОСТУПИЛ  В  КАЗАНСКИЙ  УНИВЕРСИТЕТ НА ФАКУЛЬТЕТ ВОСТОЧНЫХ ЯЗЫКОВ.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Franklin Gothic Demi Cond" pitchFamily="34" charset="0"/>
              </a:rPr>
              <a:t> МНОГО  ЗАНИМАЛСЯ  САМООБРАЗОВАНИЕМ, ИЗУЧАЛ ТУРЕЦКИЙ И АРАБСКИЙ ЯЗЫКИ. УЧАСТВОВАЛ  В  КРЫМСКОЙ  ВОЙНЕ, ЗА  ХРАБРОСТЬ  БЫЛ  НАГРАЖДЁН  ОРДЕНОМ И МЕДАЛЯМИ. </a:t>
            </a:r>
            <a:endParaRPr lang="ru-RU" dirty="0">
              <a:latin typeface="Franklin Gothic Demi Cond" pitchFamily="34" charset="0"/>
            </a:endParaRPr>
          </a:p>
        </p:txBody>
      </p:sp>
      <p:pic>
        <p:nvPicPr>
          <p:cNvPr id="5123" name="Picture 3" descr="C:\Users\кал\Pictures\работа\литература\писатели\русские\ТОЛСТОЙ Л.Н\1844 толстой студент факультета восточных языков в каза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278000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ал\Pictures\работа\литература\писатели\русские\ТОЛСТОЙ Л.Н\толстой в брюссе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66"/>
            <a:ext cx="4397933" cy="464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1428736"/>
            <a:ext cx="4071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Лев Николаевич во время путешествия в Брюссель.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12" y="2500306"/>
            <a:ext cx="77152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Franklin Gothic Demi Cond" pitchFamily="34" charset="0"/>
              </a:rPr>
              <a:t>                    ПОСЛЕ  ВОЙНЫ ВЕРНУЛСЯ В  СВОЁ 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Franklin Gothic Demi Cond" pitchFamily="34" charset="0"/>
              </a:rPr>
              <a:t>                    РОДОВОЕ  ИМЕНИЕ , ГДЕ  ОТКРЫВАЕТ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Franklin Gothic Demi Cond" pitchFamily="34" charset="0"/>
              </a:rPr>
              <a:t>                    ШКОЛУ  ДЛЯ  КРЕСТЬЯНСКИХ  ДЕТЕЙ.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Franklin Gothic Demi Cond" pitchFamily="34" charset="0"/>
              </a:rPr>
              <a:t>                    ДЛЯ СВОИХ  УЧЕНИКОВ  ОН  ПИШЕТ  УЧЕБНИК «АЗБУКА»,  И  НЕСКОЛЬКО  «РУССКИХ  КНИГ  ДЛЯ  ЧТЕНИЯ»,  ДЛЯ  КОТОРЫХ  СПЕЦИАЛЬНО  ПИШЕТ  РАССКАЗЫ,  СКАЗКИ,  БАСНИ. </a:t>
            </a:r>
          </a:p>
        </p:txBody>
      </p:sp>
      <p:pic>
        <p:nvPicPr>
          <p:cNvPr id="6146" name="Picture 2" descr="C:\Users\кал\Pictures\работа\литература\писатели\русские\ТОЛСТОЙ Л.Н\ТОЛСТОЙ Л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55115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\Pictures\работа\литература\писатели\русские\ТОЛСТОЙ Л.Н\51110800_285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2604724" cy="35719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C:\Users\кал\Pictures\работа\литература\писатели\русские\ТОЛСТОЙ Л.Н\79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14290"/>
            <a:ext cx="2583367" cy="35004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Picture 4" descr="C:\Users\кал\Pictures\работа\литература\писатели\русские\ТОЛСТОЙ Л.Н\im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85728"/>
            <a:ext cx="2545791" cy="35004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2285984" y="4643446"/>
            <a:ext cx="47530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«Азбука»  Л.Н. Толстого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многократно издавалась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0">
      <a:dk1>
        <a:sysClr val="windowText" lastClr="000000"/>
      </a:dk1>
      <a:lt1>
        <a:srgbClr val="DBEEF3"/>
      </a:lt1>
      <a:dk2>
        <a:srgbClr val="1F497D"/>
      </a:dk2>
      <a:lt2>
        <a:srgbClr val="CBCBFF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132</TotalTime>
  <Words>391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Слайд 1</vt:lpstr>
      <vt:lpstr>Слайд 2</vt:lpstr>
      <vt:lpstr>Слайд 3</vt:lpstr>
      <vt:lpstr>НЕМНОГО  О  ПИСАТЕЛЕ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ИНТЕРЕСНЫЕ  ФАКТЫ</vt:lpstr>
      <vt:lpstr>Слайд 17</vt:lpstr>
      <vt:lpstr>Слайд 18</vt:lpstr>
      <vt:lpstr>ТВОРЧЕСТВО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кал</dc:creator>
  <cp:lastModifiedBy>1</cp:lastModifiedBy>
  <cp:revision>15</cp:revision>
  <dcterms:created xsi:type="dcterms:W3CDTF">2009-03-12T16:41:17Z</dcterms:created>
  <dcterms:modified xsi:type="dcterms:W3CDTF">2013-09-28T05:30:31Z</dcterms:modified>
</cp:coreProperties>
</file>