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4D64-C34D-4AB6-BEC7-C56FF122C41B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D52-8B38-4F5A-ABB9-AEA41DDD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4D64-C34D-4AB6-BEC7-C56FF122C41B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D52-8B38-4F5A-ABB9-AEA41DDD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4D64-C34D-4AB6-BEC7-C56FF122C41B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D52-8B38-4F5A-ABB9-AEA41DDD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4D64-C34D-4AB6-BEC7-C56FF122C41B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D52-8B38-4F5A-ABB9-AEA41DDD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4D64-C34D-4AB6-BEC7-C56FF122C41B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D52-8B38-4F5A-ABB9-AEA41DDD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4D64-C34D-4AB6-BEC7-C56FF122C41B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D52-8B38-4F5A-ABB9-AEA41DDD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4D64-C34D-4AB6-BEC7-C56FF122C41B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D52-8B38-4F5A-ABB9-AEA41DDD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4D64-C34D-4AB6-BEC7-C56FF122C41B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D52-8B38-4F5A-ABB9-AEA41DDD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4D64-C34D-4AB6-BEC7-C56FF122C41B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D52-8B38-4F5A-ABB9-AEA41DDD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4D64-C34D-4AB6-BEC7-C56FF122C41B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D52-8B38-4F5A-ABB9-AEA41DDD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4D64-C34D-4AB6-BEC7-C56FF122C41B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D52-8B38-4F5A-ABB9-AEA41DDD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24D64-C34D-4AB6-BEC7-C56FF122C41B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14D52-8B38-4F5A-ABB9-AEA41DDD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7156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Тест. Поэтическая тетрадь. 4класс.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85926"/>
            <a:ext cx="6400800" cy="44291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Ершова Нина Алексеевна.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г</a:t>
            </a:r>
            <a:r>
              <a:rPr lang="ru-RU" b="1" i="1" dirty="0" smtClean="0">
                <a:solidFill>
                  <a:srgbClr val="7030A0"/>
                </a:solidFill>
              </a:rPr>
              <a:t>. Удомля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Тверская область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МБОУ УСОШ №2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им.Сергея </a:t>
            </a:r>
            <a:r>
              <a:rPr lang="ru-RU" b="1" i="1" dirty="0" err="1" smtClean="0">
                <a:solidFill>
                  <a:srgbClr val="7030A0"/>
                </a:solidFill>
              </a:rPr>
              <a:t>Ступакова</a:t>
            </a:r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2013г</a:t>
            </a:r>
          </a:p>
          <a:p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14300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Назови автора этих </a:t>
            </a:r>
            <a:r>
              <a:rPr lang="ru-RU" sz="3600" b="1" dirty="0" smtClean="0">
                <a:solidFill>
                  <a:srgbClr val="002060"/>
                </a:solidFill>
              </a:rPr>
              <a:t>строк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85926"/>
            <a:ext cx="6400800" cy="44291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Две капли брызнули в стекло…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86050" y="2857496"/>
            <a:ext cx="3929090" cy="29289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204" t="11475" r="12245" b="12295"/>
          <a:stretch>
            <a:fillRect/>
          </a:stretch>
        </p:blipFill>
        <p:spPr bwMode="auto">
          <a:xfrm>
            <a:off x="1857356" y="2571744"/>
            <a:ext cx="2714644" cy="278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5000628" y="3857628"/>
            <a:ext cx="2357454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А. Фет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Она полнеба обхватила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в высоте изнемогла.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214414" y="2214554"/>
            <a:ext cx="914400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2500330" cy="3357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429124" y="4000504"/>
            <a:ext cx="3071834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</a:rPr>
              <a:t>Ф.И. Тютчев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Под ледяной своей корой</a:t>
            </a:r>
            <a:br>
              <a:rPr lang="ru-RU" b="1" i="1" dirty="0" smtClean="0"/>
            </a:br>
            <a:r>
              <a:rPr lang="ru-RU" b="1" i="1" dirty="0" smtClean="0"/>
              <a:t>ручей немеет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643182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2428892" cy="3071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071934" y="3286124"/>
            <a:ext cx="3071834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Е.А.Баратынский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Вот, вот сейчас, сверкнув, раскину крылья и улечу.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714620"/>
            <a:ext cx="9144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292895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86314" y="3571876"/>
            <a:ext cx="2271722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А.А.Фет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9288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Милые крошки! Из вашей сторонки гонят меня холода и дожди.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3286124"/>
            <a:ext cx="914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500306"/>
            <a:ext cx="2286016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48" y="4000504"/>
            <a:ext cx="3128978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А.Н.Плещеев.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Вот за что тебя глубоко</a:t>
            </a:r>
            <a:br>
              <a:rPr lang="ru-RU" b="1" dirty="0" smtClean="0"/>
            </a:br>
            <a:r>
              <a:rPr lang="ru-RU" b="1" dirty="0" smtClean="0"/>
              <a:t>Я люблю, родная Русь!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3214686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2786082" cy="4000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071934" y="3500438"/>
            <a:ext cx="428628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Н.А.Некрасов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Подпиши картину словами поэта.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8072494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Иван Алексеевич Бунин. Нижний Новгород, 1901г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71612"/>
            <a:ext cx="4003476" cy="5043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94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Тест. Поэтическая тетрадь. 4класс.</vt:lpstr>
      <vt:lpstr>Назови автора этих строк.</vt:lpstr>
      <vt:lpstr>Она полнеба обхватила И в высоте изнемогла.</vt:lpstr>
      <vt:lpstr>Под ледяной своей корой ручей немеет</vt:lpstr>
      <vt:lpstr>Вот, вот сейчас, сверкнув, раскину крылья и улечу.</vt:lpstr>
      <vt:lpstr>Милые крошки! Из вашей сторонки гонят меня холода и дожди.</vt:lpstr>
      <vt:lpstr>Вот за что тебя глубоко Я люблю, родная Русь!</vt:lpstr>
      <vt:lpstr>Подпиши картину словами поэта.</vt:lpstr>
      <vt:lpstr>Иван Алексеевич Бунин. Нижний Новгород, 1901г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Назови автора этих строк.</dc:title>
  <dc:creator>Administrator</dc:creator>
  <cp:lastModifiedBy>Administrator</cp:lastModifiedBy>
  <cp:revision>7</cp:revision>
  <dcterms:created xsi:type="dcterms:W3CDTF">2013-10-24T16:56:33Z</dcterms:created>
  <dcterms:modified xsi:type="dcterms:W3CDTF">2013-10-28T14:41:22Z</dcterms:modified>
</cp:coreProperties>
</file>