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BDEB2-5161-493A-BDDA-24A833D505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CBA19-F074-480D-9CB9-25960056806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r>
            <a: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Задача</a:t>
          </a:r>
          <a:endParaRPr lang="ru-RU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44CD07D-266E-4C4A-8A74-3D3E35E14F87}" type="parTrans" cxnId="{25E75C16-2588-4E38-8265-097C03B0A2FA}">
      <dgm:prSet/>
      <dgm:spPr/>
      <dgm:t>
        <a:bodyPr/>
        <a:lstStyle/>
        <a:p>
          <a:endParaRPr lang="ru-RU"/>
        </a:p>
      </dgm:t>
    </dgm:pt>
    <dgm:pt modelId="{E777BB2D-7687-4ABE-BEDF-916389A4B4F9}" type="sibTrans" cxnId="{25E75C16-2588-4E38-8265-097C03B0A2FA}">
      <dgm:prSet/>
      <dgm:spPr/>
      <dgm:t>
        <a:bodyPr/>
        <a:lstStyle/>
        <a:p>
          <a:endParaRPr lang="ru-RU"/>
        </a:p>
      </dgm:t>
    </dgm:pt>
    <dgm:pt modelId="{BBF6DBE8-876E-4496-8618-C5E68002A018}" type="pres">
      <dgm:prSet presAssocID="{0ACBDEB2-5161-493A-BDDA-24A833D50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FEA00-178A-41E3-B206-23DD54DB3F17}" type="pres">
      <dgm:prSet presAssocID="{5B2CBA19-F074-480D-9CB9-259600568063}" presName="parentText" presStyleLbl="node1" presStyleIdx="0" presStyleCnt="1" custLinFactNeighborX="520" custLinFactNeighborY="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75C16-2588-4E38-8265-097C03B0A2FA}" srcId="{0ACBDEB2-5161-493A-BDDA-24A833D50547}" destId="{5B2CBA19-F074-480D-9CB9-259600568063}" srcOrd="0" destOrd="0" parTransId="{E44CD07D-266E-4C4A-8A74-3D3E35E14F87}" sibTransId="{E777BB2D-7687-4ABE-BEDF-916389A4B4F9}"/>
    <dgm:cxn modelId="{764ED851-E1C5-4783-A9FE-5D26C222EF72}" type="presOf" srcId="{5B2CBA19-F074-480D-9CB9-259600568063}" destId="{6EBFEA00-178A-41E3-B206-23DD54DB3F17}" srcOrd="0" destOrd="0" presId="urn:microsoft.com/office/officeart/2005/8/layout/vList2"/>
    <dgm:cxn modelId="{C79C6A8A-0B66-4328-9D6E-873FB1CBAC67}" type="presOf" srcId="{0ACBDEB2-5161-493A-BDDA-24A833D50547}" destId="{BBF6DBE8-876E-4496-8618-C5E68002A018}" srcOrd="0" destOrd="0" presId="urn:microsoft.com/office/officeart/2005/8/layout/vList2"/>
    <dgm:cxn modelId="{23ACEFEB-E622-4A3D-9A10-A26A6D9E05D8}" type="presParOf" srcId="{BBF6DBE8-876E-4496-8618-C5E68002A018}" destId="{6EBFEA00-178A-41E3-B206-23DD54DB3F1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AB0C2-610F-4601-B045-650641124E4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AD423-A7C5-45F8-9FF7-A1227B1183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D423-A7C5-45F8-9FF7-A1227B1183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B19A-4FC3-4427-B234-1674BBD7C451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0ABC-A63C-4951-AC5E-2CEF7D8ED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фото 2\IMG_0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0"/>
            <a:ext cx="8858312" cy="6857999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785786" y="428604"/>
            <a:ext cx="7572428" cy="4214842"/>
          </a:xfrm>
          <a:prstGeom prst="horizontalScroll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928662" y="428604"/>
            <a:ext cx="214314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89"/>
            <a:ext cx="7772400" cy="450059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художественно-эстетических способностей детей раннего возраста через нетрадиционный способ изобразительной деятельности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786578" y="4071942"/>
            <a:ext cx="1033272" cy="1143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  <p:sndAc>
      <p:stSnd>
        <p:snd r:embed="rId3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Выставка работ</a:t>
            </a:r>
            <a:endParaRPr lang="ru-RU" dirty="0"/>
          </a:p>
        </p:txBody>
      </p:sp>
      <p:pic>
        <p:nvPicPr>
          <p:cNvPr id="8194" name="Picture 2" descr="C:\Documents and Settings\User\Рабочий стол\фото 2\IMG_02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286808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686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Спасибо за внимание!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218" name="Picture 2" descr="C:\Documents and Settings\User\Рабочий стол\фото\IMG_173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286675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фото 2\IMG_02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7358114" cy="49292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Рисуем пальчиками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Познакомить детей с разными видами техник в рисовании.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Цель.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зрительное восприятие;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интерес к творчеству;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Формировать </a:t>
            </a:r>
            <a:r>
              <a:rPr lang="ru-RU" sz="2000" dirty="0" err="1" smtClean="0">
                <a:solidFill>
                  <a:schemeClr val="tx1"/>
                </a:solidFill>
              </a:rPr>
              <a:t>цветовосприятие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пространственное мышление;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мелкую моторику;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чувство ритма;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пространственную ориентировку;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уверенность в своих силах;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Развивать </a:t>
            </a:r>
            <a:r>
              <a:rPr lang="ru-RU" sz="2000" smtClean="0">
                <a:solidFill>
                  <a:schemeClr val="tx1"/>
                </a:solidFill>
              </a:rPr>
              <a:t>эмоциональную отзывчивость.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7858148" y="507207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Раскрашиваем уточку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Рабочий стол\фото 2\IMG_021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4071966" cy="4214842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2\IMG_02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43050"/>
            <a:ext cx="385765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Вот что получилось</a:t>
            </a:r>
            <a:endParaRPr lang="ru-RU" dirty="0"/>
          </a:p>
        </p:txBody>
      </p:sp>
      <p:pic>
        <p:nvPicPr>
          <p:cNvPr id="3074" name="Picture 2" descr="C:\Documents and Settings\User\Рабочий стол\фото 2\IMG_021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59286"/>
            <a:ext cx="7643866" cy="4912986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фото 2\IMG_0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7643866" cy="491298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«Цыплёнок», «Следы».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фото 2\IMG_02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3929090" cy="400052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фото 2\IMG_0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714776" cy="3929090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фото 2\IMG_0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3028" y="2081202"/>
            <a:ext cx="371477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Зимние деревья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User\Рабочий стол\фото 2\IMG_02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800105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Выставка работ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\Рабочий стол\фото 2\IMG_026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Украсим ёлочку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User\Рабочий стол\фото 2\IMG_02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85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Развитие художественно-эстетических способностей детей раннего возраста через нетрадиционный способ изобразительной деятельности</vt:lpstr>
      <vt:lpstr>Рисуем пальчиками</vt:lpstr>
      <vt:lpstr>Слайд 3</vt:lpstr>
      <vt:lpstr>Раскрашиваем уточку</vt:lpstr>
      <vt:lpstr>Вот что получилось</vt:lpstr>
      <vt:lpstr>«Цыплёнок», «Следы». </vt:lpstr>
      <vt:lpstr>Зимние деревья</vt:lpstr>
      <vt:lpstr>Выставка работ</vt:lpstr>
      <vt:lpstr>  Украсим ёлочку</vt:lpstr>
      <vt:lpstr>Выставка работ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художественно-эстетических способностей детей раннего возраста через нетрадиционный способ изобразительной деятельности</dc:title>
  <dc:creator>FuckYouBill</dc:creator>
  <cp:lastModifiedBy>FuckYouBill</cp:lastModifiedBy>
  <cp:revision>81</cp:revision>
  <dcterms:created xsi:type="dcterms:W3CDTF">2014-01-25T14:42:39Z</dcterms:created>
  <dcterms:modified xsi:type="dcterms:W3CDTF">2014-03-05T20:12:09Z</dcterms:modified>
</cp:coreProperties>
</file>