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19400"/>
            <a:ext cx="8358246" cy="3324244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контроля       в дошкольном образовательном учреждении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21444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Методическая служба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 ЦОУО</a:t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Мишнева Н.А.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тематической проверки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«Система контроля в ДОУ»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4.Наличие банка данных контроля в ДОУ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(схемы, анкеты, графики и другие материалы)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5.Охват контролем всех направлений деятельности ДОУ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Примерное содержание контроля руководителя 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556656" cy="53644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55798"/>
                <a:gridCol w="4253492"/>
                <a:gridCol w="2247366"/>
              </a:tblGrid>
              <a:tr h="5696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Систематичность контроля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контроля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Кто подлежит контролю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7548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Постоянный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1.Выполнение инструкции по ОТ и ТБ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2.Учебно-воспитательный процесс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3.Результаты медосмотра воспитанников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4.Проведение оздоровительных мероприятий в режиме дня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5.Организация питания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6.Посещаемость детьми ДОУ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7.Выполнение режима дня сотрудниками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8.Выполнение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санэпидрежима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9.Вопросы преемственности со школой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10.Повышение квалификации сотрудников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11.Работа с молодыми педагогами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наставничество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12.Психологический климат ДОУ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13.Работа с родителями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14.Соблюдение правил внутреннего распорядка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15.Сохранность имущества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сотрудники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., и/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физк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сотрудники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пом.восп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ст.восп.,воспитат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психолог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сотрудники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завхоз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Примерное содержание контроля руководителя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6329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412987"/>
                <a:gridCol w="3643338"/>
                <a:gridCol w="24479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Систематичность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Кто подлежит контролю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реже 1 раза в месяц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реже 1 раза в квартал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1.Анализ заболеваемости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2.Соблюдение норм питания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3.Выполнение плана по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детодням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4.Проведение физкультурных досугов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5.Состояние документации в группах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6.Выполнение решений педсовета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7.Состояние учебно-воспитательной работы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1.Участие педагогов в работе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творческой группы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2.Проведение родительских собраний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3.Выполнение плана работы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4.Выполнение инструктажей по ОТ и ТБ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повар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ст.медсестра,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и/физкультуры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ДОУ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ст.воспитатель</a:t>
                      </a:r>
                    </a:p>
                    <a:p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ДОУ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завхоз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Примерное содержание контроля руководителя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3" y="1530494"/>
          <a:ext cx="8715435" cy="53644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207179"/>
                <a:gridCol w="3820170"/>
                <a:gridCol w="2688086"/>
              </a:tblGrid>
              <a:tr h="635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Систематичность контроля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контроля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Кто подлежит контролю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918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Оперативный контроль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1.Соблюдение режима дня и организация работы ДОУ с учетом специфики сезона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2.Закаливание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3.Двигательная активность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4.Сформированность к/г навыков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5.Сформированность культуры поведения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6.Знания, умения, навыки по реализуемой программе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7.Навыки самообслуживания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8.Планирование учебно-воспитательного процесса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9.Взаимодействие воспитателей и специалистов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10.Взаимодействие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родителями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11.Подготовка педагогов к занятиям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12.Взаимодействие с социумом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13.Выход сотрудников на работу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и/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физк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дети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дети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дети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специал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., специалисты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воспитат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., специалисты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сотрудники, администрация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сотрудники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Модель контрольно-аналитической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786874" cy="519749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142984"/>
            <a:ext cx="421484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Заведующая ДОУ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928802"/>
            <a:ext cx="2357454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завхоз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1928802"/>
            <a:ext cx="2428892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Старшая медсестра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1928802"/>
            <a:ext cx="2214578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Старший воспитатель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2857496"/>
            <a:ext cx="1785950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Помощники воспитателя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2857496"/>
            <a:ext cx="1714512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2857496"/>
            <a:ext cx="1785950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Работники пищеблока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857496"/>
            <a:ext cx="1785950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Технический персонал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071942"/>
            <a:ext cx="8286808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Диапазон контроля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4643446"/>
            <a:ext cx="8286808" cy="18573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dirty="0" smtClean="0"/>
              <a:t>Охрана и укрепление здоровья</a:t>
            </a:r>
          </a:p>
          <a:p>
            <a:pPr algn="ctr">
              <a:buFontTx/>
              <a:buChar char="-"/>
            </a:pPr>
            <a:r>
              <a:rPr lang="ru-RU" dirty="0" smtClean="0"/>
              <a:t>Образовательный процесс</a:t>
            </a:r>
          </a:p>
          <a:p>
            <a:pPr algn="ctr">
              <a:buFontTx/>
              <a:buChar char="-"/>
            </a:pPr>
            <a:r>
              <a:rPr lang="ru-RU" dirty="0" smtClean="0"/>
              <a:t>Управление кадрами</a:t>
            </a:r>
          </a:p>
          <a:p>
            <a:pPr algn="ctr">
              <a:buFontTx/>
              <a:buChar char="-"/>
            </a:pPr>
            <a:r>
              <a:rPr lang="ru-RU" dirty="0" smtClean="0"/>
              <a:t>Социально-общественная деятельность</a:t>
            </a:r>
          </a:p>
          <a:p>
            <a:pPr algn="ctr">
              <a:buFontTx/>
              <a:buChar char="-"/>
            </a:pPr>
            <a:r>
              <a:rPr lang="ru-RU" dirty="0" smtClean="0"/>
              <a:t>Административно-хозяйственная деятельность</a:t>
            </a:r>
          </a:p>
          <a:p>
            <a:pPr algn="ctr">
              <a:buFontTx/>
              <a:buChar char="-"/>
            </a:pPr>
            <a:r>
              <a:rPr lang="ru-RU" dirty="0" smtClean="0"/>
              <a:t>Материально-техническая база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контрольно-аналитической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оптимизация механизма контроля и координации работы, обеспечение качества образовательного процесса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нормативно-правовой базы, регулирующей проведение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пакета документов по систематизации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персональной ответственности за результаты своего труда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Достижение внутренней стабильности и повышение качества образовательного процесса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комфортных условий для сотрудников при проведении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 контроля: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Планомерность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Обоснованность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Полнота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Интергативность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Систематичность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Воспитательно-образовательный процесс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Охрана жизни и здоровья детей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Охрана труда и ТБ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питания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МТБ и создание условий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служб ДОУ и администрации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с социумом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Формы контроля: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Фронтальный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Самоанализ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Оперативный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Тематический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Персональный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Взаимоконтроль</a:t>
            </a: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Предполагаемый результат: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отклонений в деятельности ДОУ и принятие управленческих решений, направленных на устранение недостатков, для дальнейшего развития ДОУ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пакета «Контроль в ДОУ»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включающий нормативно-правовую базу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методической работы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воспитательно-образовательного процесса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Тематические проверки в ДОУ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кадров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за взаимодействием с социумом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работы медицинской службы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административно-хозяйственной работы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по ТБ и ОТ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Административный контроль питания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Контроль работы обслуживающего персонала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тематической проверки                                          «Система контроля в ДОУ»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1.Нормативно-правовая база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Положение о должностном контроле в ДОУ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Приказы ( о проведении и итогах проверки, на проведение повторной проверки, если есть необходимость)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Распределение функций контроля внутри ДОУ (должностные инструкции, приказы, циклограммы контроля)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Программа, план-график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тематической проверки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«Система контроля в ДОУ»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2.Система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Целесообразность контроля: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соответствие цели контроля задачам образовательного процесса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- учет результатов самоанализа деятельности ДОУ, диагностики развития воспитанников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- использование разных форм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Планомерность и регулярность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Гласность (информирование о результатах контроля)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актива педагогов в проведении контроля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тематической проверки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«Система контроля в ДОУ»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3.Алгоритм осуществления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цели и объекта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программы, плана контроля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Сбор 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Первичный анализ собранного материала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Выработка рекомендаций и определение путей исправления недостатков ( с указанием сроков, форм исполнения и назначения ответственных лиц)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Проверка исполнения рекомендаций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667</Words>
  <PresentationFormat>Экран (4:3)</PresentationFormat>
  <Paragraphs>217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Методическая служба  МУ ЦОУО  методист: Мишнева Н.А. </vt:lpstr>
      <vt:lpstr>Модель контрольно-аналитической деятельности</vt:lpstr>
      <vt:lpstr>Система контрольно-аналитической деятельности</vt:lpstr>
      <vt:lpstr>Слайд 4</vt:lpstr>
      <vt:lpstr>Слайд 5</vt:lpstr>
      <vt:lpstr>Содержание пакета «Контроль в ДОУ»</vt:lpstr>
      <vt:lpstr>Критерии тематической проверки                                          «Система контроля в ДОУ»</vt:lpstr>
      <vt:lpstr>Критерии тематической проверки  «Система контроля в ДОУ»</vt:lpstr>
      <vt:lpstr>Критерии тематической проверки «Система контроля в ДОУ»</vt:lpstr>
      <vt:lpstr>Критерии тематической проверки  «Система контроля в ДОУ»</vt:lpstr>
      <vt:lpstr>Примерное содержание контроля руководителя  ДОУ</vt:lpstr>
      <vt:lpstr>Примерное содержание контроля руководителя ДОУ</vt:lpstr>
      <vt:lpstr>Примерное содержание контроля руководителя ДОУ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контроля в дошкольном образовательном учреждении</dc:title>
  <cp:lastModifiedBy>Наташа</cp:lastModifiedBy>
  <cp:revision>24</cp:revision>
  <dcterms:modified xsi:type="dcterms:W3CDTF">2012-07-28T11:16:17Z</dcterms:modified>
</cp:coreProperties>
</file>