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9" r:id="rId4"/>
    <p:sldId id="257" r:id="rId5"/>
    <p:sldId id="268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7%D0%B8%D0%BC%D0%BD%D0%B8%D0%B9%20%D0%BB%D0%B5%D1%81%20%D1%84%D0%BE%D1%82%D0%BE&amp;pos=13&amp;uinfo=sw-1349-sh-630-fw-1124-fh-448-pd-1&amp;rpt=simage&amp;img_url=http%3A%2F%2Fimg0.liveinternet.ru%2Fimages%2Fattach%2Fc%2F4%2F82%2F183%2F82183828_Zimniy_les1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1%81%D0%BB%D0%B5%D0%B4%D1%8B%20%D1%82%D0%B8%D0%B3%D1%80%D0%B0%20%20%D0%BD%D0%B0%20%D1%81%D0%BD%D0%B5%D0%B3%D1%83%20%D1%84%D0%BE%D1%82%D0%BE&amp;pos=21&amp;uinfo=sw-1349-sh-630-fw-1124-fh-448-pd-1&amp;rpt=simage&amp;img_url=http%3A%2F%2Fgeophoto.ru%2Fmediumlib%2Fmdv000368m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text=%D1%81%D0%BB%D0%B5%D0%B4%D1%8B%20%D1%82%D0%B8%D0%B3%D1%80%D0%B0%20%20%D0%BD%D0%B0%20%D1%81%D0%BD%D0%B5%D0%B3%D1%83%20%D1%84%D0%BE%D1%82%D0%BE&amp;pos=24&amp;uinfo=sw-1349-sh-630-fw-1124-fh-448-pd-1&amp;rpt=simage&amp;img_url=http%3A%2F%2Fwww.newsru.co.il%2Fpict%2Fid%2F341796_2010030117023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images.yandex.ru/yandsearch?text=%D1%81%D0%BB%D0%B5%D0%B4%D1%8B%20%D0%B3%D0%BB%D1%83%D1%85%D0%B0%D1%80%D1%8F%20%20%D0%BD%D0%B0%20%D1%81%D0%BD%D0%B5%D0%B3%D1%83%20%D1%84%D0%BE%D1%82%D0%BE&amp;pos=2&amp;uinfo=sw-1349-sh-630-fw-1124-fh-448-pd-1&amp;rpt=simage&amp;img_url=http%3A%2F%2Fib.komisc.ru%2Fadd%2Fdbanimals%2Fizobrazhensledov%2Fimage%2F61_risfor133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text=%D1%81%D0%BB%D0%B5%D0%B4%D1%8B%20%D0%B3%D0%BB%D1%83%D1%85%D0%B0%D1%80%D1%8F%20%20%D0%BD%D0%B0%20%D1%81%D0%BD%D0%B5%D0%B3%D1%83%20%D1%84%D0%BE%D1%82%D0%BE&amp;pos=20&amp;uinfo=sw-1349-sh-630-fw-1124-fh-448-pd-1&amp;rpt=simage&amp;img_url=http%3A%2F%2Fclub.foto.ru%2Fgallery%2Fimages%2Fsmall%2F2006%2F05%2F09%2F61314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images.yandex.ru/yandsearch?text=%D1%81%D0%BB%D0%B5%D0%B4%D1%8B%20%D1%81%D0%BE%D0%B1%D0%BE%D0%BB%D1%8F%20%D0%BD%D0%B0%20%D1%81%D0%BD%D0%B5%D0%B3%D1%83%20%D1%84%D0%BE%D1%82%D0%BE&amp;pos=3&amp;uinfo=sw-1349-sh-630-fw-1124-fh-448-pd-1&amp;rpt=simage&amp;img_url=http%3A%2F%2Fwww.kronoki.ru%2Fufiles%2Ffieldguides%2Ftracks%2Fw_html_m25827c9c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text=%D1%81%D0%BE%D0%B1%D0%BE%D0%BB%D1%8C%20%D1%84%D0%BE%D1%82%D0%BE&amp;pos=3&amp;uinfo=sw-1349-sh-630-fw-1124-fh-448-pd-1&amp;rpt=simage&amp;img_url=http%3A%2F%2Fwww.darwin.museum.ru%2Fexpos%2FZooGeo%2FImages%2F9_05B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images.yandex.ru/yandsearch?p=1&amp;text=%D1%81%D0%BB%D0%B5%D0%B4%D1%8B%20%D0%BA%D1%83%D0%BD%D0%B8%D1%86%D1%8B%20%D0%BD%D0%B0%20%D1%81%D0%BD%D0%B5%D0%B3%D1%83%20%D1%84%D0%BE%D1%82%D0%BE&amp;pos=31&amp;uinfo=sw-1349-sh-630-fw-1124-fh-448-pd-1&amp;rpt=simage&amp;img_url=http%3A%2F%2Fwww.kaliningrad-fishing.ru%2Fhunter%2Fo-hoz%2F0087-1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text=%D0%BA%D1%83%D0%BD%D0%B8%D1%86%D0%B0%20%D1%84%D0%BE%D1%82%D0%BE&amp;pos=15&amp;uinfo=sw-1349-sh-630-fw-1124-fh-448-pd-1&amp;rpt=simage&amp;img_url=http%3A%2F%2Fchihuashki.ru%2Fsites%2Fdefault%2Ffiles%2Fimages%2Fu10%2Fmarten2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3&amp;text=%D1%81%D0%BB%D0%B5%D0%B4%D1%8B%20%D0%BC%D0%B5%D0%B4%D0%B2%D0%B5%D0%B4%D1%8F%20%D0%BD%D0%B0%20%D1%81%D0%BD%D0%B5%D0%B3%D1%83&amp;pos=106&amp;uinfo=sw-1349-sh-630-fw-1124-fh-448-pd-1&amp;rpt=simage&amp;img_url=http%3A%2F%2Fwww.yarskonline.ru%2Fupload_files%2Fnews%2F408_1.jpg-" TargetMode="External"/><Relationship Id="rId3" Type="http://schemas.openxmlformats.org/officeDocument/2006/relationships/hyperlink" Target="http://yandex.ru/yandsearch?text=%D1%81%D0%BB%D0%B5%D0%B4%D1%8B%20%D0%B2%D0%BE%D0%BB%D0%BA%D0%B0%20%D0%BD%D0%B0%20%D1%81%D0%BD%D0%B5%D0%B3%D1%83%20%D1%84%D0%BE%D1%82%D0%BE&amp;lr=39" TargetMode="External"/><Relationship Id="rId7" Type="http://schemas.openxmlformats.org/officeDocument/2006/relationships/hyperlink" Target="http://images.yandex.ru/yandsearch?text=%D1%81%D0%BB%D0%B5%D0%B4%D1%8B%20%D0%BC%D0%B5%D0%B4%D0%B2%D0%B5%D0%B4%D1%8F%20%D0%BD%D0%B0%20%D1%81%D0%BD%D0%B5%D0%B3%D1%83%20%D1%84%D0%BE%D1%82%D0%BE&amp;pos=17&amp;uinfo=sw-1349-sh-630-fw-1124-fh-448-pd-1&amp;rpt=simage&amp;img_url=http%3A%2F%2Fhuntlib.ru%2Fbooks%2Fitem%2Ff00%2Fs00%2Fz0000000%2Fpic%2F000004.jpg" TargetMode="External"/><Relationship Id="rId12" Type="http://schemas.openxmlformats.org/officeDocument/2006/relationships/hyperlink" Target="http://images.yandex.ru/yandsearch?p=1&amp;text=%D1%81%D0%BB%D0%B5%D0%B4%D1%8B%20%D0%B1%D0%B5%D0%BB%D0%BA%D0%B8%20%D0%BD%D0%B0%20%D1%81%D0%BD%D0%B5%D0%B3%D1%83&amp;pos=34&amp;uinfo=sw-1349-sh-630-fw-1124-fh-448-pd-1&amp;rpt=simage&amp;img_url=http%3A%2F%2Fimg-fotki.yandex.ru%2Fget%2F5109%2Fniko260452.8%2F0_7b44c_22043ed1_XL" TargetMode="External"/><Relationship Id="rId2" Type="http://schemas.openxmlformats.org/officeDocument/2006/relationships/hyperlink" Target="http://images.yandex.ru/yandsearch?text=%D0%B7%D0%B8%D0%BC%D0%BD%D0%B8%D0%B9%20%D0%BB%D0%B5%D1%81%20%D1%84%D0%BE%D1%82%D0%BE&amp;pos=13&amp;uinfo=sw-1349-sh-630-fw-1124-fh-448-pd-1&amp;rpt=simage&amp;img_url=http%3A%2F%2Fimg0.liveinternet.ru%2Fimages%2Fattach%2Fc%2F4%2F82%2F183%2F82183828_Zimniy_les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1%D0%BB%D0%B5%D0%B4%D1%8B%20%D0%BC%D0%B5%D0%B4%D0%B2%D0%B5%D0%B4%D1%8F%20%D0%BD%D0%B0%20%D1%81%D0%BD%D0%B5%D0%B3%D1%83%20%D1%84%D0%BE%D1%82%D0%BE&amp;pos=12&amp;uinfo=sw-1349-sh-630-fw-1124-fh-448-pd-1&amp;rpt=simage&amp;img_url=http%3A%2F%2Fdaypic.ru%2Fwp-content%2Fuploads%2F2010%2F12%2FClipboard189.jpg" TargetMode="External"/><Relationship Id="rId11" Type="http://schemas.openxmlformats.org/officeDocument/2006/relationships/hyperlink" Target="http://images.yandex.ru/yandsearch?text=%D1%81%D0%BB%D0%B5%D0%B4%D1%8B%20%D0%B1%D0%B5%D0%BB%D0%BA%D0%B8%20%D0%BD%D0%B0%20%D1%81%D0%BD%D0%B5%D0%B3%D1%83&amp;pos=22&amp;uinfo=sw-1349-sh-630-fw-1124-fh-448-pd-1&amp;rpt=simage&amp;img_url=http%3A%2F%2Frud.exdat.com%2Fpars_docs%2Ftw_refs%2F625%2F624509%2F624509_html_4a6b053d.png" TargetMode="External"/><Relationship Id="rId5" Type="http://schemas.openxmlformats.org/officeDocument/2006/relationships/hyperlink" Target="http://images.yandex.ru/yandsearch?p=1&amp;text=%D1%81%D0%BB%D0%B5%D0%B4%D1%8B%20%D0%B2%D0%BE%D0%BB%D0%BA%D0%B0%20%D0%BD%D0%B0%20%D1%81%D0%BD%D0%B5%D0%B3%D1%83&amp;pos=38&amp;uinfo=sw-1349-sh-630-fw-1124-fh-448-pd-1&amp;rpt=simage&amp;img_url=http%3A%2F%2Fimg.rl0.ru%2F616a7d4aae99436d2496f8d016178519%2F432x288%2Fwww.newbur.ru%2Fsystem%2Fassets%2F3975%2Fhalf%2F4297.jpg" TargetMode="External"/><Relationship Id="rId10" Type="http://schemas.openxmlformats.org/officeDocument/2006/relationships/hyperlink" Target="http://images.yandex.ru/yandsearch?p=1&amp;text=%D1%81%D0%BB%D0%B5%D0%B4%D1%8B%20%D0%BB%D0%B8%D1%81%D1%8B%20%D0%BD%D0%B0%20%D1%81%D0%BD%D0%B5%D0%B3%D1%83%20%D1%84%D0%BE%D1%82%D0%BE&amp;pos=58&amp;uinfo=sw-1349-sh-630-fw-1124-fh-448-pd-1&amp;rpt=simage&amp;img_url=http%3A%2F%2Fcs403318.userapi.com%2Fv403318019%2F73de%2FqoXYOKUYV40.jpg" TargetMode="External"/><Relationship Id="rId4" Type="http://schemas.openxmlformats.org/officeDocument/2006/relationships/hyperlink" Target="http://images.yandex.ru/yandsearch?source=wiz&amp;uinfo=sw-1349-sh-630-fw-1124-fh-448-pd-1&amp;p=2&amp;text=%D1%81%D0%BB%D0%B5%D0%B4%D1%8B%20%D0%B2%D0%BE%D0%BB%D0%BA%D0%B0%20%D0%BD%D0%B0%20%D1%81%D0%BD%D0%B5%D0%B3%D1%83%20%D1%84%D0%BE%D1%82%D0%BE&amp;noreask=1&amp;pos=66&amp;rpt=simage&amp;lr=39&amp;img_url=http%3A%2F%2Fxn--80aeegleao0afjmb9p.xn--p1ai%2Fsites%2Fdefault%2Ffiles%2Fmlektekstv%2F80c67893aae7189f7b029ff5108b1557.jpg" TargetMode="External"/><Relationship Id="rId9" Type="http://schemas.openxmlformats.org/officeDocument/2006/relationships/hyperlink" Target="http://images.yandex.ru/yandsearch?text=%D1%81%D0%BB%D0%B5%D0%B4%D1%8B%20%D0%BB%D0%B8%D1%81%D1%8B%20%D0%BD%D0%B0%20%D1%81%D0%BD%D0%B5%D0%B3%D1%83%20%D1%84%D0%BE%D1%82%D0%BE&amp;pos=27&amp;uinfo=sw-1349-sh-630-fw-1124-fh-448-pd-1&amp;rpt=simage&amp;img_url=http%3A%2F%2Fimg-fotki.yandex.ru%2Fget%2F5%2Folgorunova.2%2F0_7005_660c1cef_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1%D0%BB%D0%B5%D0%B4%D1%8B%20%D0%B3%D0%BB%D1%83%D1%85%D0%B0%D1%80%D1%8F%20%20%D0%BD%D0%B0%20%D1%81%D0%BD%D0%B5%D0%B3%D1%83%20%D1%84%D0%BE%D1%82%D0%BE&amp;pos=2&amp;uinfo=sw-1349-sh-630-fw-1124-fh-448-pd-1&amp;rpt=simage&amp;img_url=http%3A%2F%2Fib.komisc.ru%2Fadd%2Fdbanimals%2Fizobrazhensledov%2Fimage%2F61_risfor133.gif-" TargetMode="External"/><Relationship Id="rId13" Type="http://schemas.openxmlformats.org/officeDocument/2006/relationships/hyperlink" Target="http://images.yandex.ru/yandsearch?text=%D0%BA%D1%83%D0%BD%D0%B8%D1%86%D0%B0%20%D1%84%D0%BE%D1%82%D0%BE&amp;pos=15&amp;uinfo=sw-1349-sh-630-fw-1124-fh-448-pd-1&amp;rpt=simage&amp;img_url=http%3A%2F%2Fchihuashki.ru%2Fsites%2Fdefault%2Ffiles%2Fimages%2Fu10%2Fmarten2.jpg-" TargetMode="External"/><Relationship Id="rId3" Type="http://schemas.openxmlformats.org/officeDocument/2006/relationships/hyperlink" Target="http://images.yandex.ru/yandsearch?source=wiz&amp;text=%D1%81%D0%BB%D0%B5%D0%B4%D1%8B%20%D0%BA%D0%B0%D0%B1%D0%B0%D0%BD%D0%B0%20%D0%BD%D0%B0%20%D1%81%D0%BD%D0%B5%D0%B3%D1%83%20%D1%84%D0%BE%D1%82%D0%BE&amp;noreask=1&amp;pos=25&amp;rpt=simage&amp;lr=39&amp;uinfo=sw-1349-sh-630-fw-1124-fh-448-pd-1&amp;img_url=http%3A%2F%2Fbezformata.ru%2Fcontent%2FImages%2F000%2F001%2F619%2Fimage1619355.jpg-" TargetMode="External"/><Relationship Id="rId7" Type="http://schemas.openxmlformats.org/officeDocument/2006/relationships/hyperlink" Target="http://images.yandex.ru/yandsearch?text=%D1%81%D0%BB%D0%B5%D0%B4%D1%8B%20%D1%82%D0%B8%D0%B3%D1%80%D0%B0%20%20%D0%BD%D0%B0%20%D1%81%D0%BD%D0%B5%D0%B3%D1%83%20%D1%84%D0%BE%D1%82%D0%BE&amp;pos=24&amp;uinfo=sw-1349-sh-630-fw-1124-fh-448-pd-1&amp;rpt=simage&amp;img_url=http%3A%2F%2Fwww.newsru.co.il%2Fpict%2Fid%2F341796_20100301170233.jpg-" TargetMode="External"/><Relationship Id="rId12" Type="http://schemas.openxmlformats.org/officeDocument/2006/relationships/hyperlink" Target="http://images.yandex.ru/yandsearch?p=1&amp;text=%D1%81%D0%BB%D0%B5%D0%B4%D1%8B%20%D0%BA%D1%83%D0%BD%D0%B8%D1%86%D1%8B%20%D0%BD%D0%B0%20%D1%81%D0%BD%D0%B5%D0%B3%D1%83%20%D1%84%D0%BE%D1%82%D0%BE&amp;pos=31&amp;uinfo=sw-1349-sh-630-fw-1124-fh-448-pd-1&amp;rpt=simage&amp;img_url=http%3A%2F%2Fwww.kaliningrad-fishing.ru%2Fhunter%2Fo-hoz%2F0087-1.gif-" TargetMode="External"/><Relationship Id="rId2" Type="http://schemas.openxmlformats.org/officeDocument/2006/relationships/hyperlink" Target="http://images.yandex.ru/yandsearch?source=wiz&amp;text=%D1%81%D0%BB%D0%B5%D0%B4%D1%8B%20%D0%BA%D0%B0%D0%B1%D0%B0%D0%BD%D0%B0%20%D0%BD%D0%B0%20%D1%81%D0%BD%D0%B5%D0%B3%D1%83%20%D1%84%D0%BE%D1%82%D0%BE&amp;noreask=1&amp;pos=10&amp;rpt=simage&amp;lr=39&amp;uinfo=sw-1349-sh-630-fw-1124-fh-448-pd-1&amp;img_url=http%3A%2F%2Fimg-fotki.yandex.ru%2Fget%2F3004%2Fgreenfo.4%2F0_1f3c9_a1060a2e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1%D0%BB%D0%B5%D0%B4%D1%8B%20%D1%82%D0%B8%D0%B3%D1%80%D0%B0%20%20%D0%BD%D0%B0%20%D1%81%D0%BD%D0%B5%D0%B3%D1%83%20%D1%84%D0%BE%D1%82%D0%BE&amp;pos=21&amp;uinfo=sw-1349-sh-630-fw-1124-fh-448-pd-1&amp;rpt=simage&amp;img_url=http%3A%2F%2Fgeophoto.ru%2Fmediumlib%2Fmdv000368m.jpg-" TargetMode="External"/><Relationship Id="rId11" Type="http://schemas.openxmlformats.org/officeDocument/2006/relationships/hyperlink" Target="http://images.yandex.ru/yandsearch?text=%D1%81%D0%BE%D0%B1%D0%BE%D0%BB%D1%8C%20%D1%84%D0%BE%D1%82%D0%BE&amp;pos=3&amp;uinfo=sw-1349-sh-630-fw-1124-fh-448-pd-1&amp;rpt=simage&amp;img_url=http%3A%2F%2Fwww.darwin.museum.ru%2Fexpos%2FZooGeo%2FImages%2F9_05B.jpg" TargetMode="External"/><Relationship Id="rId5" Type="http://schemas.openxmlformats.org/officeDocument/2006/relationships/hyperlink" Target="http://images.yandex.ru/yandsearch?source=wiz&amp;uinfo=sw-1349-sh-630-fw-1124-fh-448-pd-1&amp;p=1&amp;text=%D1%81%D0%BB%D0%B5%D0%B4%D1%8B%20%D0%B7%D0%B0%D0%B9%D1%86%D0%B0%20%20%D0%BD%D0%B0%20%D1%81%D0%BD%D0%B5%D0%B3%D1%83%20%D1%84%D0%BE%D1%82%D0%BE&amp;noreask=1&amp;pos=54&amp;rpt=simage&amp;lr=39&amp;img_url=http%3A%2F%2Fimg-fotki.yandex.ru%2Fget%2F38%2Fdegtyannikovaa.5%2F0_19366_9d7cbbc5_XL" TargetMode="External"/><Relationship Id="rId10" Type="http://schemas.openxmlformats.org/officeDocument/2006/relationships/hyperlink" Target="http://images.yandex.ru/yandsearch?text=%D1%81%D0%BB%D0%B5%D0%B4%D1%8B%20%D1%81%D0%BE%D0%B1%D0%BE%D0%BB%D1%8F%20%D0%BD%D0%B0%20%D1%81%D0%BD%D0%B5%D0%B3%D1%83%20%D1%84%D0%BE%D1%82%D0%BE&amp;pos=3&amp;uinfo=sw-1349-sh-630-fw-1124-fh-448-pd-1&amp;rpt=simage&amp;img_url=http%3A%2F%2Fwww.kronoki.ru%2Fufiles%2Ffieldguides%2Ftracks%2Fw_html_m25827c9c.gif" TargetMode="External"/><Relationship Id="rId4" Type="http://schemas.openxmlformats.org/officeDocument/2006/relationships/hyperlink" Target="http://images.yandex.ru/yandsearch?source=wiz&amp;uinfo=sw-1349-sh-630-fw-1124-fh-448-pd-1&amp;p=1&amp;text=%D1%81%D0%BB%D0%B5%D0%B4%D1%8B%20%D0%B7%D0%B0%D0%B9%D1%86%D0%B0%20%20%D0%BD%D0%B0%20%D1%81%D0%BD%D0%B5%D0%B3%D1%83%20%D1%84%D0%BE%D1%82%D0%BE&amp;noreask=1&amp;pos=56&amp;rpt=simage&amp;lr=39&amp;img_url=http%3A%2F%2Fwww.darwin.museum.ru%2Fexpos%2Fretrospectiva%2Fpic%2F_%2Fbelyak-02.jp-" TargetMode="External"/><Relationship Id="rId9" Type="http://schemas.openxmlformats.org/officeDocument/2006/relationships/hyperlink" Target="http://images.yandex.ru/yandsearch?text=%D1%81%D0%BB%D0%B5%D0%B4%D1%8B%20%D0%B3%D0%BB%D1%83%D1%85%D0%B0%D1%80%D1%8F%20%20%D0%BD%D0%B0%20%D1%81%D0%BD%D0%B5%D0%B3%D1%83%20%D1%84%D0%BE%D1%82%D0%BE&amp;pos=20&amp;uinfo=sw-1349-sh-630-fw-1124-fh-448-pd-1&amp;rpt=simage&amp;img_url=http%3A%2F%2Fclub.foto.ru%2Fgallery%2Fimages%2Fsmall%2F2006%2F05%2F09%2F613149.jpg-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uinfo=sw-1349-sh-630-fw-1124-fh-448-pd-1&amp;p=2&amp;text=%D1%81%D0%BB%D0%B5%D0%B4%D1%8B%20%D0%B2%D0%BE%D0%BB%D0%BA%D0%B0%20%D0%BD%D0%B0%20%D1%81%D0%BD%D0%B5%D0%B3%D1%83%20%D1%84%D0%BE%D1%82%D0%BE&amp;noreask=1&amp;pos=66&amp;rpt=simage&amp;lr=39&amp;img_url=http%3A%2F%2Fxn--80aeegleao0afjmb9p.xn--p1ai%2Fsites%2Fdefault%2Ffiles%2Fmlektekstv%2F80c67893aae7189f7b029ff5108b155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images.yandex.ru/yandsearch?text=%D1%81%D0%BB%D0%B5%D0%B4%D1%8B%20%D0%B2%D0%BE%D0%BB%D0%BA%D0%B0%20%D0%BD%D0%B0%20%D1%81%D0%BD%D0%B5%D0%B3%D1%83%20%D1%84%D0%BE%D1%82%D0%BE&amp;img_url=http%3A%2F%2Fwww.kronoki.ru%2Fufiles%2Ffieldguides%2Ftracks%2Fw_html_1308bfe1.gif&amp;pos=3&amp;rpt=simage&amp;lr=39&amp;noreask=1&amp;source=wi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1&amp;text=%D1%81%D0%BB%D0%B5%D0%B4%D1%8B%20%D0%B2%D0%BE%D0%BB%D0%BA%D0%B0%20%D0%BD%D0%B0%20%D1%81%D0%BD%D0%B5%D0%B3%D1%83&amp;pos=38&amp;uinfo=sw-1349-sh-630-fw-1124-fh-448-pd-1&amp;rpt=simage&amp;img_url=http%3A%2F%2Fimg.rl0.ru%2F616a7d4aae99436d2496f8d016178519%2F432x288%2Fwww.newbur.ru%2Fsystem%2Fassets%2F3975%2Fhalf%2F4297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1%81%D0%BB%D0%B5%D0%B4%D1%8B%20%D0%BC%D0%B5%D0%B4%D0%B2%D0%B5%D0%B4%D1%8F%20%D0%BD%D0%B0%20%D1%81%D0%BD%D0%B5%D0%B3%D1%83%20%D1%84%D0%BE%D1%82%D0%BE&amp;pos=17&amp;uinfo=sw-1349-sh-630-fw-1124-fh-448-pd-1&amp;rpt=simage&amp;img_url=http%3A%2F%2Fhuntlib.ru%2Fbooks%2Fitem%2Ff00%2Fs00%2Fz0000000%2Fpic%2F00000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text=%D1%81%D0%BB%D0%B5%D0%B4%D1%8B%20%D0%BC%D0%B5%D0%B4%D0%B2%D0%B5%D0%B4%D1%8F%20%D0%BD%D0%B0%20%D1%81%D0%BD%D0%B5%D0%B3%D1%83%20%D1%84%D0%BE%D1%82%D0%BE&amp;pos=12&amp;uinfo=sw-1349-sh-630-fw-1124-fh-448-pd-1&amp;rpt=simage&amp;img_url=http%3A%2F%2Fdaypic.ru%2Fwp-content%2Fuploads%2F2010%2F12%2FClipboard189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3&amp;text=%D1%81%D0%BB%D0%B5%D0%B4%D1%8B%20%D0%BC%D0%B5%D0%B4%D0%B2%D0%B5%D0%B4%D1%8F%20%D0%BD%D0%B0%20%D1%81%D0%BD%D0%B5%D0%B3%D1%83&amp;pos=106&amp;uinfo=sw-1349-sh-630-fw-1124-fh-448-pd-1&amp;rpt=simage&amp;img_url=http%3A%2F%2Fwww.yarskonline.ru%2Fupload_files%2Fnews%2F408_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1%81%D0%BB%D0%B5%D0%B4%D1%8B%20%D0%BB%D0%B8%D1%81%D1%8B%20%D0%BD%D0%B0%20%D1%81%D0%BD%D0%B5%D0%B3%D1%83%20%D1%84%D0%BE%D1%82%D0%BE&amp;pos=27&amp;uinfo=sw-1349-sh-630-fw-1124-fh-448-pd-1&amp;rpt=simage&amp;img_url=http%3A%2F%2Fimg-fotki.yandex.ru%2Fget%2F5%2Folgorunova.2%2F0_7005_660c1cef_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p=1&amp;text=%D1%81%D0%BB%D0%B5%D0%B4%D1%8B%20%D0%BB%D0%B8%D1%81%D1%8B%20%D0%BD%D0%B0%20%D1%81%D0%BD%D0%B5%D0%B3%D1%83%20%D1%84%D0%BE%D1%82%D0%BE&amp;pos=58&amp;uinfo=sw-1349-sh-630-fw-1124-fh-448-pd-1&amp;rpt=simage&amp;img_url=http%3A%2F%2Fcs403318.userapi.com%2Fv403318019%2F73de%2FqoXYOKUYV4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1%81%D0%BB%D0%B5%D0%B4%D1%8B%20%D0%B1%D0%B5%D0%BB%D0%BA%D0%B8%20%D0%BD%D0%B0%20%D1%81%D0%BD%D0%B5%D0%B3%D1%83&amp;pos=22&amp;uinfo=sw-1349-sh-630-fw-1124-fh-448-pd-1&amp;rpt=simage&amp;img_url=http%3A%2F%2Frud.exdat.com%2Fpars_docs%2Ftw_refs%2F625%2F624509%2F624509_html_4a6b053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p=1&amp;text=%D1%81%D0%BB%D0%B5%D0%B4%D1%8B%20%D0%B1%D0%B5%D0%BB%D0%BA%D0%B8%20%D0%BD%D0%B0%20%D1%81%D0%BD%D0%B5%D0%B3%D1%83&amp;pos=34&amp;uinfo=sw-1349-sh-630-fw-1124-fh-448-pd-1&amp;rpt=simage&amp;img_url=http%3A%2F%2Fimg-fotki.yandex.ru%2Fget%2F5109%2Fniko260452.8%2F0_7b44c_22043ed1_X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text=%D1%81%D0%BB%D0%B5%D0%B4%D1%8B%20%D0%BA%D0%B0%D0%B1%D0%B0%D0%BD%D0%B0%20%D0%BD%D0%B0%20%D1%81%D0%BD%D0%B5%D0%B3%D1%83%20%D1%84%D0%BE%D1%82%D0%BE&amp;noreask=1&amp;pos=10&amp;rpt=simage&amp;lr=39&amp;uinfo=sw-1349-sh-630-fw-1124-fh-448-pd-1&amp;img_url=http%3A%2F%2Fimg-fotki.yandex.ru%2Fget%2F3004%2Fgreenfo.4%2F0_1f3c9_a1060a2e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source=wiz&amp;text=%D1%81%D0%BB%D0%B5%D0%B4%D1%8B%20%D0%BA%D0%B0%D0%B1%D0%B0%D0%BD%D0%B0%20%D0%BD%D0%B0%20%D1%81%D0%BD%D0%B5%D0%B3%D1%83%20%D1%84%D0%BE%D1%82%D0%BE&amp;noreask=1&amp;pos=25&amp;rpt=simage&amp;lr=39&amp;uinfo=sw-1349-sh-630-fw-1124-fh-448-pd-1&amp;img_url=http%3A%2F%2Fbezformata.ru%2Fcontent%2FImages%2F000%2F001%2F619%2Fimage161935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uinfo=sw-1349-sh-630-fw-1124-fh-448-pd-1&amp;p=1&amp;text=%D1%81%D0%BB%D0%B5%D0%B4%D1%8B%20%D0%B7%D0%B0%D0%B9%D1%86%D0%B0%20%20%D0%BD%D0%B0%20%D1%81%D0%BD%D0%B5%D0%B3%D1%83%20%D1%84%D0%BE%D1%82%D0%BE&amp;noreask=1&amp;pos=56&amp;rpt=simage&amp;lr=39&amp;img_url=http%3A%2F%2Fwww.darwin.museum.ru%2Fexpos%2Fretrospectiva%2Fpic%2F_%2Fbelyak-0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source=wiz&amp;uinfo=sw-1349-sh-630-fw-1124-fh-448-pd-1&amp;p=1&amp;text=%D1%81%D0%BB%D0%B5%D0%B4%D1%8B%20%D0%B7%D0%B0%D0%B9%D1%86%D0%B0%20%20%D0%BD%D0%B0%20%D1%81%D0%BD%D0%B5%D0%B3%D1%83%20%D1%84%D0%BE%D1%82%D0%BE&amp;noreask=1&amp;pos=54&amp;rpt=simage&amp;lr=39&amp;img_url=http%3A%2F%2Fimg-fotki.yandex.ru%2Fget%2F38%2Fdegtyannikovaa.5%2F0_19366_9d7cbbc5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0.liveinternet.ru/images/attach/c/4/82/183/82183828_Zimniy_le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38"/>
            <a:ext cx="9157037" cy="685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412776"/>
            <a:ext cx="563750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Следы</a:t>
            </a:r>
          </a:p>
          <a:p>
            <a:pPr algn="ctr"/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животных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eophoto.ru/mediumlib/mdv000368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2281213" cy="3456384"/>
          </a:xfrm>
          <a:prstGeom prst="rect">
            <a:avLst/>
          </a:prstGeom>
          <a:noFill/>
        </p:spPr>
      </p:pic>
      <p:pic>
        <p:nvPicPr>
          <p:cNvPr id="20484" name="Picture 4" descr="http://kimbofo.typepad.com/.a/6a00d83451bcff69e20162fe9995ba970d-450w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1" y="2348880"/>
            <a:ext cx="5226385" cy="3240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832648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Следы тигра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likebook.ru/store/pictures/160/160081/14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2886075" cy="3886201"/>
          </a:xfrm>
          <a:prstGeom prst="rect">
            <a:avLst/>
          </a:prstGeom>
          <a:noFill/>
        </p:spPr>
      </p:pic>
      <p:pic>
        <p:nvPicPr>
          <p:cNvPr id="21508" name="Picture 4" descr="http://i2.guns.ru/forums/icons/forum_pictures/000743/74315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772816"/>
            <a:ext cx="4736604" cy="3886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54006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Следы глухаря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ld.kronoki.ru/ufiles/fieldguides/tracks/w_html_m25827c9c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219450" cy="2009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476672"/>
            <a:ext cx="4768485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Следы соболя</a:t>
            </a:r>
            <a:endParaRPr lang="ru-RU" sz="6000" dirty="0"/>
          </a:p>
        </p:txBody>
      </p:sp>
      <p:pic>
        <p:nvPicPr>
          <p:cNvPr id="22534" name="Picture 6" descr="http://www.mneploho.net/images/users/photos/medium/3b021bc435b67d272b172fa0f7e4385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132856"/>
            <a:ext cx="470535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aliningrad-fishing.ru/hunter/o-hoz/0087-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1924050" cy="3333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4939878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Следы куницы</a:t>
            </a:r>
            <a:endParaRPr lang="ru-RU" sz="6000" dirty="0"/>
          </a:p>
        </p:txBody>
      </p:sp>
      <p:pic>
        <p:nvPicPr>
          <p:cNvPr id="23556" name="Picture 4" descr="http://900igr.net/datai/biologija/Kunitsa/0009-013-Kunits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132856"/>
            <a:ext cx="47148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Оля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6357982" cy="49292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7664" y="4581128"/>
            <a:ext cx="6357982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Благодарю за внимание!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88640"/>
            <a:ext cx="2347117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4800" dirty="0" smtClean="0"/>
              <a:t>ресурсы</a:t>
            </a:r>
            <a:endParaRPr lang="ru-RU" sz="4800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1520" y="1196752"/>
            <a:ext cx="8496944" cy="53399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yandex.ru/yandsearch?text=%D0%B7%D0%B8%D0%BC%D0%BD%D0%B8%D0%B9%20%D0%BB%D0%B5%D1%81%20%D1%84%D0%BE%D1%82%D0%BE&amp;pos=13&amp;uinfo=sw-1349-sh-630-fw-1124-fh-448-pd-1&amp;rpt=simage&amp;img_url=http%3A%2F%2Fimg0.liveinternet.ru%2Fimages%2Fattach%2Fc%2F4%2F82%2F183%2F82183828_Zimniy_les1.jp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зимний лес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http://yandex.ru/yandsearch?text=%D1%81%D0%BB%D0%B5%D0%B4%D1%8B%20%D0%B2%D0%BE%D0%BB%D0%BA%D0%B0%20%D0%BD%D0%B0%20%D1%81%D0%BD%D0%B5%D0%B3%D1%83%20%D1%84%D0%BE%D1%82%D0%BE&amp;lr=39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-следы волка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yandex.ru/yandsearch?source=wiz&amp;uinfo=sw-1349-sh-630-fw-1124-fh-448-pd-1&amp;p=2&amp;text=%D1%81%D0%BB%D0%B5%D0%B4%D1%8B%20%D0%B2%D0%BE%D0%BB%D0%BA%D0%B0%20%D0%BD%D0%B0%20%D1%81%D0%BD%D0%B5%D0%B3%D1%83%20%D1%84%D0%BE%D1%82%D0%BE&amp;noreask=1&amp;pos=66&amp;rpt=simage&amp;lr=39&amp;img_url=http%3A%2F%2Fxn--80aeegleao0afjmb9p.xn--p1ai%2Fsites%2Fdefault%2Ffiles%2Fmlektekstv%2F80c67893aae7189f7b029ff5108b1557.jp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следы волка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yandex.ru/yandsearch?p=1&amp;text=%D1%81%D0%BB%D0%B5%D0%B4%D1%8B%20%D0%B2%D0%BE%D0%BB%D0%BA%D0%B0%20%D0%BD%D0%B0%20%D1%81%D0%BD%D0%B5%D0%B3%D1%83&amp;pos=38&amp;uinfo=sw-1349-sh-630-fw-1124-fh-448-pd-1&amp;rpt=simage&amp;img_url=http%3A%2F%2Fimg.rl0.ru%2F616a7d4aae99436d2496f8d016178519%2F432x288%2Fwww.newbur.ru%2Fsystem%2Fassets%2F3975%2Fhalf%2F4297.jp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волк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yandex.ru/yandsearch?text=%D1%81%D0%BB%D0%B5%D0%B4%D1%8B%20%D0%BC%D0%B5%D0%B4%D0%B2%D0%B5%D0%B4%D1%8F%20%D0%BD%D0%B0%20%D1%81%D0%BD%D0%B5%D0%B3%D1%83%20%D1%84%D0%BE%D1%82%D0%BE&amp;pos=12&amp;uinfo=sw-1349-sh-630-fw-1124-fh-448-pd-1&amp;rpt=simage&amp;img_url=http%3A%2F%2Fdaypic.ru%2Fwp-content%2Fuploads%2F2010%2F12%2FClipboard189.jp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следы медведя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yandex.ru/yandsearch?text=%D1%81%D0%BB%D0%B5%D0%B4%D1%8B%20%D0%BC%D0%B5%D0%B4%D0%B2%D0%B5%D0%B4%D1%8F%20%D0%BD%D0%B0%20%D1%81%D0%BD%D0%B5%D0%B3%D1%83%20%D1%84%D0%BE%D1%82%D0%BE&amp;pos=17&amp;uinfo=sw-1349-sh-630-fw-1124-fh-448-pd-1&amp;rpt=simage&amp;img_url=http%3A%2F%2Fhuntlib.ru%2Fbooks%2Fitem%2Ff00%2Fs00%2Fz0000000%2Fpic%2F000004.jp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следы медведя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yandex.ru/yandsearch?p=3&amp;text=%D1%81%D0%BB%D0%B5%D0%B4%D1%8B%20%D0%BC%D0%B5%D0%B4%D0%B2%D0%B5%D0%B4%D1%8F%20%D0%BD%D0%B0%20%D1%81%D0%BD%D0%B5%D0%B3%D1%83&amp;pos=106&amp;uinfo=sw-1349-sh-630-fw-1124-fh-448-pd-1&amp;rpt=simage&amp;img_url=http%3A%2F%2Fwww.yarskonline.ru%2Fupload_files%2Fnews%2F408_1.jpg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медведь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mages.yandex.ru/yandsearch?text=%D1%81%D0%BB%D0%B5%D0%B4%D1%8B%20%D0%BB%D0%B8%D1%81%D1%8B%20%D0%BD%D0%B0%20%D1%81%D0%BD%D0%B5%D0%B3%D1%83%20%D1%84%D0%BE%D1%82%D0%BE&amp;pos=27&amp;uinfo=sw-1349-sh-630-fw-1124-fh-448-pd-1&amp;rpt=simage&amp;img_url=http%3A%2F%2Fimg-fotki.yandex.ru%2Fget%2F5%2Folgorunova.2%2F0_7005_660c1cef_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следы лисы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images.yandex.ru/yandsearch?p=1&amp;text=%D1%81%D0%BB%D0%B5%D0%B4%D1%8B%20%D0%BB%D0%B8%D1%81%D1%8B%20%D0%BD%D0%B0%20%D1%81%D0%BD%D0%B5%D0%B3%D1%83%20%D1%84%D0%BE%D1%82%D0%BE&amp;pos=58&amp;uinfo=sw-1349-sh-630-fw-1124-fh-448-pd-1&amp;rpt=simage&amp;img_url=http%3A%2F%2Fcs403318.userapi.com%2Fv403318019%2F73de%2FqoXYOKUYV40.jp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лиса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images.yandex.ru/yandsearch?text=%D1%81%D0%BB%D0%B5%D0%B4%D1%8B%20%D0%B1%D0%B5%D0%BB%D0%BA%D0%B8%20%D0%BD%D0%B0%20%D1%81%D0%BD%D0%B5%D0%B3%D1%83&amp;pos=22&amp;uinfo=sw-1349-sh-630-fw-1124-fh-448-pd-1&amp;rpt=simage&amp;img_url=http%3A%2F%2Frud.exdat.com%2Fpars_docs%2Ftw_refs%2F625%2F624509%2F624509_html_4a6b053d.pn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следы белки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images.yandex.ru/yandsearch?p=1&amp;text=%D1%81%D0%BB%D0%B5%D0%B4%D1%8B%20%D0%B1%D0%B5%D0%BB%D0%BA%D0%B8%20%D0%BD%D0%B0%20%D1%81%D0%BD%D0%B5%D0%B3%D1%83&amp;pos=34&amp;uinfo=sw-1349-sh-630-fw-1124-fh-448-pd-1&amp;rpt=simage&amp;img_url=http%3A%2F%2Fimg-fotki.yandex.ru%2Fget%2F5109%2Fniko260452.8%2F0_7b44c_22043ed1_X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белка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380025"/>
            <a:ext cx="8640960" cy="5909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yandex.ru/yandsearch?source=wiz&amp;text=%D1%81%D0%BB%D0%B5%D0%B4%D1%8B%20%D0%BA%D0%B0%D0%B1%D0%B0%D0%BD%D0%B0%20%D0%BD%D0%B0%20%D1%81%D0%BD%D0%B5%D0%B3%D1%83%20%D1%84%D0%BE%D1%82%D0%BE&amp;noreask=1&amp;pos=10&amp;rpt=simage&amp;lr=39&amp;uinfo=sw-1349-sh-630-fw-1124-fh-448-pd-1&amp;img_url=http%3A%2F%2Fimg-fotki.yandex.ru%2Fget%2F3004%2Fgreenfo.4%2F0_1f3c9_a1060a2e_X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–следы кабана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yandex.ru/yandsearch?source=wiz&amp;text=%D1%81%D0%BB%D0%B5%D0%B4%D1%8B%20%D0%BA%D0%B0%D0%B1%D0%B0%D0%BD%D0%B0%20%D0%BD%D0%B0%20%D1%81%D0%BD%D0%B5%D0%B3%D1%83%20%D1%84%D0%BE%D1%82%D0%BE&amp;noreask=1&amp;pos=25&amp;rpt=simage&amp;lr=39&amp;uinfo=sw-1349-sh-630-fw-1124-fh-448-pd-1&amp;img_url=http%3A%2F%2Fbezformata.ru%2Fcontent%2FImages%2F000%2F001%2F619%2Fimage1619355.jpg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кабан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yandex.ru/yandsearch?source=wiz&amp;uinfo=sw-1349-sh-630-fw-1124-fh-448-pd-1&amp;p=1&amp;text=%D1%81%D0%BB%D0%B5%D0%B4%D1%8B%20%D0%B7%D0%B0%D0%B9%D1%86%D0%B0%20%20%D0%BD%D0%B0%20%D1%81%D0%BD%D0%B5%D0%B3%D1%83%20%D1%84%D0%BE%D1%82%D0%BE&amp;noreask=1&amp;pos=56&amp;rpt=simage&amp;lr=39&amp;img_url=http%3A%2F%2Fwww.darwin.museum.ru%2Fexpos%2Fretrospectiva%2Fpic%2F_%2Fbelyak-02.jp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следы зайца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yandex.ru/yandsearch?source=wiz&amp;uinfo=sw-1349-sh-630-fw-1124-fh-448-pd-1&amp;p=1&amp;text=%D1%81%D0%BB%D0%B5%D0%B4%D1%8B%20%D0%B7%D0%B0%D0%B9%D1%86%D0%B0%20%20%D0%BD%D0%B0%20%D1%81%D0%BD%D0%B5%D0%B3%D1%83%20%D1%84%D0%BE%D1%82%D0%BE&amp;noreask=1&amp;pos=54&amp;rpt=simage&amp;lr=39&amp;img_url=http%3A%2F%2Fimg-fotki.yandex.ru%2Fget%2F38%2Fdegtyannikovaa.5%2F0_19366_9d7cbbc5_X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заяц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yandex.ru/yandsearch?text=%D1%81%D0%BB%D0%B5%D0%B4%D1%8B%20%D1%82%D0%B8%D0%B3%D1%80%D0%B0%20%20%D0%BD%D0%B0%20%D1%81%D0%BD%D0%B5%D0%B3%D1%83%20%D1%84%D0%BE%D1%82%D0%BE&amp;pos=21&amp;uinfo=sw-1349-sh-630-fw-1124-fh-448-pd-1&amp;rpt=simage&amp;img_url=http%3A%2F%2Fgeophoto.ru%2Fmediumlib%2Fmdv000368m.jpg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следы тигра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17.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yandex.ru/yandsearch?text=%D1%81%D0%BB%D0%B5%D0%B4%D1%8B%20%D1%82%D0%B8%D0%B3%D1%80%D0%B0%20%20%D0%BD%D0%B0%20%D1%81%D0%BD%D0%B5%D0%B3%D1%83%20%D1%84%D0%BE%D1%82%D0%BE&amp;pos=24&amp;uinfo=sw-1349-sh-630-fw-1124-fh-448-pd-1&amp;rpt=simage&amp;img_url=http%3A%2F%2Fwww.newsru.co.il%2Fpict%2Fid%2F341796_20100301170233.jpg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тигр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yandex.ru/yandsearch?text=%D1%81%D0%BB%D0%B5%D0%B4%D1%8B%20%D0%B3%D0%BB%D1%83%D1%85%D0%B0%D1%80%D1%8F%20%20%D0%BD%D0%B0%20%D1%81%D0%BD%D0%B5%D0%B3%D1%83%20%D1%84%D0%BE%D1%82%D0%BE&amp;pos=2&amp;uinfo=sw-1349-sh-630-fw-1124-fh-448-pd-1&amp;rpt=simage&amp;img_url=http%3A%2F%2Fib.komisc.ru%2Fadd%2Fdbanimals%2Fizobrazhensledov%2Fimage%2F61_risfor133.gif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следы глухаря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mages.yandex.ru/yandsearch?text=%D1%81%D0%BB%D0%B5%D0%B4%D1%8B%20%D0%B3%D0%BB%D1%83%D1%85%D0%B0%D1%80%D1%8F%20%20%D0%BD%D0%B0%20%D1%81%D0%BD%D0%B5%D0%B3%D1%83%20%D1%84%D0%BE%D1%82%D0%BE&amp;pos=20&amp;uinfo=sw-1349-sh-630-fw-1124-fh-448-pd-1&amp;rpt=simage&amp;img_url=http%3A%2F%2Fclub.foto.ru%2Fgallery%2Fimages%2Fsmall%2F2006%2F05%2F09%2F613149.jpg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глухарь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images.yandex.ru/yandsearch?text=%D1%81%D0%BB%D0%B5%D0%B4%D1%8B%20%D1%81%D0%BE%D0%B1%D0%BE%D0%BB%D1%8F%20%D0%BD%D0%B0%20%D1%81%D0%BD%D0%B5%D0%B3%D1%83%20%D1%84%D0%BE%D1%82%D0%BE&amp;pos=3&amp;uinfo=sw-1349-sh-630-fw-1124-fh-448-pd-1&amp;rpt=simage&amp;img_url=http%3A%2F%2Fwww.kronoki.ru%2Fufiles%2Ffieldguides%2Ftracks%2Fw_html_m25827c9c.gif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следы соболя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21.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http://images.yandex.ru/yandsearch?text=%D1%81%D0%BE%D0%B1%D0%BE%D0%BB%D1%8C%20%D1%84%D0%BE%D1%82%D0%BE&amp;pos=3&amp;uinfo=sw-1349-sh-630-fw-1124-fh-448-pd-1&amp;rpt=simage&amp;img_url=http%3A%2F%2Fwww.darwin.museum.ru%2Fexpos%2FZooGeo%2FImages%2F9_05B.jpg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соболь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22.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images.yandex.ru/yandsearch?p=1&amp;text=%D1%81%D0%BB%D0%B5%D0%B4%D1%8B%20%D0%BA%D1%83%D0%BD%D0%B8%D1%86%D1%8B%20%D0%BD%D0%B0%20%D1%81%D0%BD%D0%B5%D0%B3%D1%83%20%D1%84%D0%BE%D1%82%D0%BE&amp;pos=31&amp;uinfo=sw-1349-sh-630-fw-1124-fh-448-pd-1&amp;rpt=simage&amp;img_url=http%3A%2F%2Fwww.kaliningrad-fishing.ru%2Fhunter%2Fo-hoz%2F0087-1.gif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следы куницы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23.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http://images.yandex.ru/yandsearch?text=%D0%BA%D1%83%D0%BD%D0%B8%D1%86%D0%B0%20%D1%84%D0%BE%D1%82%D0%BE&amp;pos=15&amp;uinfo=sw-1349-sh-630-fw-1124-fh-448-pd-1&amp;rpt=simage&amp;img_url=http%3A%2F%2Fchihuashki.ru%2Fsites%2Fdefault%2Ffiles%2Fimages%2Fu10%2Fmarten2.jpg-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куница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природаэвенкии.рф/sites/default/files/mlektekstv/80c67893aae7189f7b029ff5108b15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36912"/>
            <a:ext cx="7277100" cy="3638551"/>
          </a:xfrm>
          <a:prstGeom prst="rect">
            <a:avLst/>
          </a:prstGeom>
          <a:noFill/>
        </p:spPr>
      </p:pic>
      <p:pic>
        <p:nvPicPr>
          <p:cNvPr id="1026" name="Picture 2" descr="http://www.kronoki.ru/ufiles/fieldguides/tracks/w_html_1308bfe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4944"/>
            <a:ext cx="3798664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908720"/>
            <a:ext cx="4345228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/>
              <a:t>Следы волка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071.radikal.ru/1012/4f/467b5591dee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nimalkingdom.su/books/item/f00/s00/z0000024/pic/000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4010562" cy="3312368"/>
          </a:xfrm>
          <a:prstGeom prst="rect">
            <a:avLst/>
          </a:prstGeom>
          <a:noFill/>
        </p:spPr>
      </p:pic>
      <p:pic>
        <p:nvPicPr>
          <p:cNvPr id="14340" name="Picture 4" descr="http://daypic.ru/wp-content/uploads/2010/12/Clipboard18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276872"/>
            <a:ext cx="3924300" cy="3886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548680"/>
            <a:ext cx="5337230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Следы медведя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yarskonline.ru/upload_files/news/408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548680"/>
            <a:ext cx="4123949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Следы лисы</a:t>
            </a:r>
            <a:endParaRPr lang="ru-RU" sz="6000" dirty="0"/>
          </a:p>
        </p:txBody>
      </p:sp>
      <p:pic>
        <p:nvPicPr>
          <p:cNvPr id="15366" name="Picture 6" descr="http://img01.chitalnya.ru/upload/188/7140927836298942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88840"/>
            <a:ext cx="3019425" cy="3886201"/>
          </a:xfrm>
          <a:prstGeom prst="rect">
            <a:avLst/>
          </a:prstGeom>
          <a:noFill/>
        </p:spPr>
      </p:pic>
      <p:pic>
        <p:nvPicPr>
          <p:cNvPr id="15368" name="Picture 8" descr="http://www.fotosov.com/images/12042013/drmmhnoq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16832"/>
            <a:ext cx="517207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kaliningrad-fishing.ru/rog/pr-06-1/0361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2857500" cy="216024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5109/niko260452.8/0_7b44c_22043ed1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276872"/>
            <a:ext cx="5181600" cy="3886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908720"/>
            <a:ext cx="4423775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Следы белки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3004/greenfo.4/0_1f3c9_a1060a2e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2905125" cy="3886201"/>
          </a:xfrm>
          <a:prstGeom prst="rect">
            <a:avLst/>
          </a:prstGeom>
          <a:noFill/>
        </p:spPr>
      </p:pic>
      <p:pic>
        <p:nvPicPr>
          <p:cNvPr id="18436" name="Picture 4" descr="http://www.wwf.ru/pic/foto/newyearcards2005/animals/dziki2.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276872"/>
            <a:ext cx="5175448" cy="38004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548680"/>
            <a:ext cx="4752263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6000" dirty="0" smtClean="0"/>
              <a:t>Следы кабана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proffihunter.ru/uploads/posts/belyak-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416490" cy="4176463"/>
          </a:xfrm>
          <a:prstGeom prst="rect">
            <a:avLst/>
          </a:prstGeom>
          <a:noFill/>
        </p:spPr>
      </p:pic>
      <p:pic>
        <p:nvPicPr>
          <p:cNvPr id="19462" name="Picture 6" descr="http://yahooeu.ru/uploads/posts/2009-08/1251380113_zv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12976"/>
            <a:ext cx="4605536" cy="34541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5256584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Следы зайца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198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AV SYSTEM GROUP</cp:lastModifiedBy>
  <cp:revision>23</cp:revision>
  <dcterms:created xsi:type="dcterms:W3CDTF">2013-10-28T14:09:58Z</dcterms:created>
  <dcterms:modified xsi:type="dcterms:W3CDTF">2013-10-28T18:11:26Z</dcterms:modified>
</cp:coreProperties>
</file>