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FBD0-B6EE-470E-BBDE-C602D229369C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6380-57BF-4189-B295-882D5DC16A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9;&#1077;&#1079;&#1086;&#1085;&#1099;-&#1075;&#1086;&#1076;&#1072;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0.beon.ru/52/85/618552/9/17064709/0.jpeg"/>
          <p:cNvPicPr>
            <a:picLocks noChangeAspect="1" noChangeArrowheads="1"/>
          </p:cNvPicPr>
          <p:nvPr/>
        </p:nvPicPr>
        <p:blipFill>
          <a:blip r:embed="rId2" cstate="print"/>
          <a:srcRect l="4552" r="3462"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Времена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Подготовила </a:t>
            </a:r>
            <a:r>
              <a:rPr lang="ru-RU" sz="1600" dirty="0" err="1" smtClean="0">
                <a:solidFill>
                  <a:schemeClr val="bg1"/>
                </a:solidFill>
              </a:rPr>
              <a:t>Ножаева</a:t>
            </a:r>
            <a:r>
              <a:rPr lang="ru-RU" sz="1600" dirty="0" smtClean="0">
                <a:solidFill>
                  <a:schemeClr val="bg1"/>
                </a:solidFill>
              </a:rPr>
              <a:t> Л.М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oza.ru/pics/2013/05/24/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n----8sbiecm6bhdx8i.xn--p1ai/photo/summer/jun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6207/86441892.2a1/0_997b0_4414b59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ub.foto.ru/gallery/images/preview/2003/11/15/139336.jpg"/>
          <p:cNvPicPr>
            <a:picLocks noChangeAspect="1" noChangeArrowheads="1"/>
          </p:cNvPicPr>
          <p:nvPr/>
        </p:nvPicPr>
        <p:blipFill>
          <a:blip r:embed="rId2" cstate="print"/>
          <a:srcRect l="6214" t="7972" r="6796" b="83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0.beon.ru/52/85/618552/9/17064709/0.jpeg"/>
          <p:cNvPicPr>
            <a:picLocks noChangeAspect="1" noChangeArrowheads="1"/>
          </p:cNvPicPr>
          <p:nvPr/>
        </p:nvPicPr>
        <p:blipFill>
          <a:blip r:embed="rId2" cstate="print"/>
          <a:srcRect l="3852" r="2762"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Для создания презентации использованы материалы </a:t>
            </a:r>
            <a:r>
              <a:rPr lang="ru-RU" sz="2700" b="1" dirty="0" smtClean="0">
                <a:solidFill>
                  <a:schemeClr val="bg1"/>
                </a:solidFill>
              </a:rPr>
              <a:t>Журнала </a:t>
            </a:r>
            <a:r>
              <a:rPr lang="ru-RU" sz="2700" b="1" dirty="0">
                <a:solidFill>
                  <a:schemeClr val="bg1"/>
                </a:solidFill>
              </a:rPr>
              <a:t>о природе </a:t>
            </a:r>
            <a:r>
              <a:rPr lang="ru-RU" sz="2700" b="1" dirty="0" smtClean="0">
                <a:solidFill>
                  <a:schemeClr val="bg1"/>
                </a:solidFill>
              </a:rPr>
              <a:t>– «Сезоны года»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ru-RU" sz="2700" b="1" dirty="0" err="1" smtClean="0">
                <a:solidFill>
                  <a:schemeClr val="bg1"/>
                </a:solidFill>
                <a:hlinkClick r:id="rId3"/>
              </a:rPr>
              <a:t>сезоны-года.рф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xn----8sbiecm6bhdx8i.xn--p1ai/photo/autumn/september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rewalls.com/pic/201010/1024x768/reWalls.com-5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xn----8sbiecm6bhdx8i.xn--p1ai/photo/autumn/november_06.jpg"/>
          <p:cNvPicPr>
            <a:picLocks noChangeAspect="1" noChangeArrowheads="1"/>
          </p:cNvPicPr>
          <p:nvPr/>
        </p:nvPicPr>
        <p:blipFill>
          <a:blip r:embed="rId2" cstate="print"/>
          <a:srcRect r="1119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f2.s.qip.ru/8walgK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n----8sbiecm6bhdx8i.xn--p1ai/photo/winter/january_07.jpg"/>
          <p:cNvPicPr>
            <a:picLocks noChangeAspect="1" noChangeArrowheads="1"/>
          </p:cNvPicPr>
          <p:nvPr/>
        </p:nvPicPr>
        <p:blipFill>
          <a:blip r:embed="rId2" cstate="print"/>
          <a:srcRect r="111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xn----8sbiecm6bhdx8i.xn--p1ai/photo/winter/february_01.jpg"/>
          <p:cNvPicPr>
            <a:picLocks noChangeAspect="1" noChangeArrowheads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--8sbiecm6bhdx8i.xn--p1ai/photo/spring/mach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--8sbiecm6bhdx8i.xn--p1ai/photo/spring/april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Времена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Для создания презентации использованы материалы Журнала о природе – «Сезоны года» http://сезоны-года.рф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DOU10</dc:creator>
  <cp:lastModifiedBy>DOU10</cp:lastModifiedBy>
  <cp:revision>15</cp:revision>
  <dcterms:created xsi:type="dcterms:W3CDTF">2014-03-22T15:54:08Z</dcterms:created>
  <dcterms:modified xsi:type="dcterms:W3CDTF">2014-03-22T18:05:07Z</dcterms:modified>
</cp:coreProperties>
</file>