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5" r:id="rId2"/>
    <p:sldId id="258" r:id="rId3"/>
    <p:sldId id="257" r:id="rId4"/>
    <p:sldId id="259" r:id="rId5"/>
    <p:sldId id="260" r:id="rId6"/>
    <p:sldId id="25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CCE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9968-B38F-4B52-94CA-CA8A5EC37BAF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7368-B1AF-41E2-ADE1-8E964420E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4DF1-E883-4C8C-A076-6396BD8CDA8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EA710-B3CE-4CF9-8224-94F2497D2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46A6D7-D1E5-4D7C-AAA3-76A01686966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ринатей\Рабочий стол\pril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500042"/>
            <a:ext cx="6286544" cy="571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ринатей\Рабочий стол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ринатей\Рабочий стол\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858312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ринатей\Рабочий стол\лао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86874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ринатей\Рабочий стол\лонп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86873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ринатей\Рабочий стол\pril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571479"/>
            <a:ext cx="5357849" cy="5572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ринатей\Рабочий стол\6789ю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572428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ринатей\Рабочий стол\TangramBoatSolu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858180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786058"/>
            <a:ext cx="700092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ринатей\Рабочий стол\russkie-narodnye-skazki--kolob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072362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инатей\Рабочий стол\pril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642918"/>
            <a:ext cx="7572428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ринатей\Рабочий стол\0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3"/>
            <a:ext cx="857256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ринатей\Рабочий стол\0_73836_da7b22b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57290" y="2500307"/>
          <a:ext cx="2643206" cy="3364992"/>
        </p:xfrm>
        <a:graphic>
          <a:graphicData uri="http://schemas.openxmlformats.org/drawingml/2006/table">
            <a:tbl>
              <a:tblPr/>
              <a:tblGrid>
                <a:gridCol w="1330734"/>
                <a:gridCol w="1312472"/>
              </a:tblGrid>
              <a:tr h="80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1352" marR="61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52" marR="61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00"/>
                      </a:srgbClr>
                    </a:solidFill>
                  </a:tcPr>
                </a:tc>
              </a:tr>
              <a:tr h="80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52" marR="61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52" marR="61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00"/>
                      </a:srgbClr>
                    </a:solidFill>
                  </a:tcPr>
                </a:tc>
              </a:tr>
              <a:tr h="80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61352" marR="61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52" marR="61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00"/>
                      </a:srgbClr>
                    </a:solidFill>
                  </a:tcPr>
                </a:tc>
              </a:tr>
              <a:tr h="80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4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52" marR="61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52" marR="61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628" y="1357297"/>
          <a:ext cx="2714644" cy="4357719"/>
        </p:xfrm>
        <a:graphic>
          <a:graphicData uri="http://schemas.openxmlformats.org/drawingml/2006/table">
            <a:tbl>
              <a:tblPr/>
              <a:tblGrid>
                <a:gridCol w="1357322"/>
                <a:gridCol w="1357322"/>
              </a:tblGrid>
              <a:tr h="851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7000"/>
                      </a:srgbClr>
                    </a:solidFill>
                  </a:tcPr>
                </a:tc>
              </a:tr>
              <a:tr h="851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7000"/>
                      </a:srgbClr>
                    </a:solidFill>
                  </a:tcPr>
                </a:tc>
              </a:tr>
              <a:tr h="901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7000"/>
                      </a:srgbClr>
                    </a:solidFill>
                  </a:tcPr>
                </a:tc>
              </a:tr>
              <a:tr h="851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7000"/>
                      </a:srgbClr>
                    </a:solidFill>
                  </a:tcPr>
                </a:tc>
              </a:tr>
              <a:tr h="901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Равнобедренный треугольник 13"/>
          <p:cNvSpPr/>
          <p:nvPr/>
        </p:nvSpPr>
        <p:spPr>
          <a:xfrm>
            <a:off x="1285852" y="1357298"/>
            <a:ext cx="2786082" cy="1143008"/>
          </a:xfrm>
          <a:prstGeom prst="triangle">
            <a:avLst>
              <a:gd name="adj" fmla="val 49034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000628" y="357166"/>
            <a:ext cx="2714644" cy="1000132"/>
          </a:xfrm>
          <a:prstGeom prst="triangle">
            <a:avLst>
              <a:gd name="adj" fmla="val 49526"/>
            </a:avLst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ринатей\Рабочий стол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ринатей\Рабочий стол\pril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7" y="571480"/>
            <a:ext cx="6286544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ринатей\Рабочий стол\DSC0347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785794"/>
            <a:ext cx="4929222" cy="5357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12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ЛИЛЯ</cp:lastModifiedBy>
  <cp:revision>25</cp:revision>
  <dcterms:created xsi:type="dcterms:W3CDTF">2015-01-27T17:56:52Z</dcterms:created>
  <dcterms:modified xsi:type="dcterms:W3CDTF">2015-02-23T17:28:58Z</dcterms:modified>
</cp:coreProperties>
</file>