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wav" ContentType="audio/wav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5.530756523733394E-2"/>
          <c:y val="3.7583309422651458E-2"/>
          <c:w val="0.89293944419885474"/>
          <c:h val="0.868716924908519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синяя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Лист1!$A$2:$A$5</c:f>
              <c:strCache>
                <c:ptCount val="3"/>
                <c:pt idx="2">
                  <c:v>Категория 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красная</c:v>
                </c:pt>
              </c:strCache>
            </c:strRef>
          </c:tx>
          <c:cat>
            <c:strRef>
              <c:f>Лист1!$A$2:$A$5</c:f>
              <c:strCache>
                <c:ptCount val="3"/>
                <c:pt idx="2">
                  <c:v>Категория 3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желтая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Лист1!$A$2:$A$5</c:f>
              <c:strCache>
                <c:ptCount val="3"/>
                <c:pt idx="2">
                  <c:v>Категория 3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</c:ser>
        <c:dLbls/>
        <c:axId val="109747584"/>
        <c:axId val="109876352"/>
      </c:barChart>
      <c:catAx>
        <c:axId val="109747584"/>
        <c:scaling>
          <c:orientation val="minMax"/>
        </c:scaling>
        <c:axPos val="b"/>
        <c:tickLblPos val="nextTo"/>
        <c:crossAx val="109876352"/>
        <c:crosses val="autoZero"/>
        <c:auto val="1"/>
        <c:lblAlgn val="ctr"/>
        <c:lblOffset val="100"/>
      </c:catAx>
      <c:valAx>
        <c:axId val="109876352"/>
        <c:scaling>
          <c:orientation val="minMax"/>
        </c:scaling>
        <c:axPos val="l"/>
        <c:majorGridlines/>
        <c:numFmt formatCode="General" sourceLinked="1"/>
        <c:tickLblPos val="nextTo"/>
        <c:crossAx val="109747584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738F-452B-4B55-BAB6-CBA475B4118D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5113-193E-4577-9C6E-88FF71A14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738F-452B-4B55-BAB6-CBA475B4118D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5113-193E-4577-9C6E-88FF71A14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738F-452B-4B55-BAB6-CBA475B4118D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5113-193E-4577-9C6E-88FF71A14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738F-452B-4B55-BAB6-CBA475B4118D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5113-193E-4577-9C6E-88FF71A14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738F-452B-4B55-BAB6-CBA475B4118D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5113-193E-4577-9C6E-88FF71A14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738F-452B-4B55-BAB6-CBA475B4118D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5113-193E-4577-9C6E-88FF71A14C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738F-452B-4B55-BAB6-CBA475B4118D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5113-193E-4577-9C6E-88FF71A14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738F-452B-4B55-BAB6-CBA475B4118D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5113-193E-4577-9C6E-88FF71A14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738F-452B-4B55-BAB6-CBA475B4118D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5113-193E-4577-9C6E-88FF71A14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738F-452B-4B55-BAB6-CBA475B4118D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445113-193E-4577-9C6E-88FF71A14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6738F-452B-4B55-BAB6-CBA475B4118D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45113-193E-4577-9C6E-88FF71A14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446738F-452B-4B55-BAB6-CBA475B4118D}" type="datetimeFigureOut">
              <a:rPr lang="ru-RU" smtClean="0"/>
              <a:pPr/>
              <a:t>12.03.2015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9445113-193E-4577-9C6E-88FF71A14C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media" Target="../media/media1.wav"/><Relationship Id="rId2" Type="http://schemas.openxmlformats.org/officeDocument/2006/relationships/slideLayout" Target="../slideLayouts/slideLayout2.xml"/><Relationship Id="rId1" Type="http://schemas.openxmlformats.org/officeDocument/2006/relationships/video" Target="NULL" TargetMode="Externa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71999" y="4515469"/>
            <a:ext cx="5648623" cy="120430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182880" indent="0" algn="ctr">
              <a:buNone/>
            </a:pPr>
            <a:r>
              <a:rPr lang="ru-RU" sz="6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стране </a:t>
            </a:r>
            <a:r>
              <a:rPr lang="ru-RU" sz="60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Сенсорики</a:t>
            </a:r>
            <a:endParaRPr lang="ru-RU" sz="60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32656"/>
            <a:ext cx="6511131" cy="329259"/>
          </a:xfrm>
        </p:spPr>
        <p:txBody>
          <a:bodyPr/>
          <a:lstStyle/>
          <a:p>
            <a:r>
              <a:rPr lang="ru-RU" dirty="0" smtClean="0"/>
              <a:t>Подготовила: </a:t>
            </a:r>
            <a:r>
              <a:rPr lang="ru-RU" dirty="0" err="1" smtClean="0"/>
              <a:t>Канапеева</a:t>
            </a:r>
            <a:r>
              <a:rPr lang="ru-RU" dirty="0" smtClean="0"/>
              <a:t> </a:t>
            </a:r>
            <a:r>
              <a:rPr lang="ru-RU" dirty="0" err="1" smtClean="0"/>
              <a:t>эльмира</a:t>
            </a:r>
            <a:r>
              <a:rPr lang="ru-RU" dirty="0" smtClean="0"/>
              <a:t> </a:t>
            </a:r>
            <a:r>
              <a:rPr lang="ru-RU" dirty="0" err="1" smtClean="0"/>
              <a:t>рахимовна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7365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Какая фигура лишняя?</a:t>
            </a:r>
            <a:endParaRPr lang="ru-RU" sz="48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51520" y="1916831"/>
            <a:ext cx="1800200" cy="1810577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204120" y="1915650"/>
            <a:ext cx="1800200" cy="1810577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4427984" y="1915651"/>
            <a:ext cx="1800200" cy="1810577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6732240" y="1915652"/>
            <a:ext cx="1800200" cy="1810577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483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539552" y="1215047"/>
            <a:ext cx="1800200" cy="1800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716016" y="1215047"/>
            <a:ext cx="1800200" cy="1800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092280" y="1204041"/>
            <a:ext cx="1800200" cy="1800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2566471" y="1179642"/>
            <a:ext cx="1800200" cy="1810577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03744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764704"/>
            <a:ext cx="1656184" cy="165618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764704"/>
            <a:ext cx="1656184" cy="165618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092280" y="781461"/>
            <a:ext cx="1656184" cy="165618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364088" y="1178750"/>
            <a:ext cx="828092" cy="82809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205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oombob.ru/img/picture/Jul/11/c882ef17d89afb9255051631bfbf536a/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00" t="52793" r="25000" b="25431"/>
          <a:stretch/>
        </p:blipFill>
        <p:spPr bwMode="auto">
          <a:xfrm>
            <a:off x="395536" y="548680"/>
            <a:ext cx="2549768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boombob.ru/img/picture/Jul/11/c882ef17d89afb9255051631bfbf536a/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7517" r="74555" b="50000"/>
          <a:stretch/>
        </p:blipFill>
        <p:spPr bwMode="auto">
          <a:xfrm>
            <a:off x="3275856" y="2708920"/>
            <a:ext cx="2513593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boombob.ru/img/picture/Jul/11/c882ef17d89afb9255051631bfbf536a/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196" t="26842" r="28733" b="50610"/>
          <a:stretch/>
        </p:blipFill>
        <p:spPr bwMode="auto">
          <a:xfrm>
            <a:off x="6444208" y="548680"/>
            <a:ext cx="2098082" cy="2412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D:\мой-док\участок\бабушкя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779" t="13302" r="28566" b="17833"/>
          <a:stretch/>
        </p:blipFill>
        <p:spPr bwMode="auto">
          <a:xfrm>
            <a:off x="6444208" y="5085184"/>
            <a:ext cx="2386895" cy="1689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4769768"/>
            <a:ext cx="2088232" cy="208823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91880" y="4923548"/>
            <a:ext cx="1780671" cy="1780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2960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0.00533 L -0.62656 -0.606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28" y="-30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6.66667E-6 L 0.34149 -0.29607 " pathEditMode="relative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73472E-18 L 0.28906 -0.59514 " pathEditMode="relative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811530" y="5373216"/>
            <a:ext cx="7520940" cy="54864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Соедини фигуру и цвет. Какую фигуру получим?</a:t>
            </a:r>
            <a:endParaRPr lang="ru-RU" sz="40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72438455"/>
              </p:ext>
            </p:extLst>
          </p:nvPr>
        </p:nvGraphicFramePr>
        <p:xfrm>
          <a:off x="822325" y="1100138"/>
          <a:ext cx="7521576" cy="38884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07192"/>
                <a:gridCol w="2507192"/>
                <a:gridCol w="2507192"/>
              </a:tblGrid>
              <a:tr h="129614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614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614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Равнобедренный треугольник 4"/>
          <p:cNvSpPr/>
          <p:nvPr/>
        </p:nvSpPr>
        <p:spPr>
          <a:xfrm>
            <a:off x="1429047" y="2551378"/>
            <a:ext cx="1060704" cy="914400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575351" y="3958208"/>
            <a:ext cx="914400" cy="914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347864" y="1105785"/>
            <a:ext cx="2448272" cy="129614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868144" y="1105785"/>
            <a:ext cx="2448272" cy="127027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4041648" y="2703778"/>
            <a:ext cx="1060704" cy="914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6444208" y="2703778"/>
            <a:ext cx="1060704" cy="914400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114800" y="3935431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502993" y="3935431"/>
            <a:ext cx="914400" cy="9144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692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Какая полоска </a:t>
            </a:r>
            <a:r>
              <a:rPr lang="ru-RU" sz="4400" b="1" cap="none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длинее</a:t>
            </a:r>
            <a:r>
              <a:rPr lang="ru-RU" sz="4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44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83494781"/>
              </p:ext>
            </p:extLst>
          </p:nvPr>
        </p:nvGraphicFramePr>
        <p:xfrm>
          <a:off x="822325" y="1100138"/>
          <a:ext cx="7521575" cy="5137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5112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dirty="0" smtClean="0"/>
              <a:t>Молодцы!</a:t>
            </a:r>
            <a:endParaRPr lang="ru-RU" sz="8000" dirty="0"/>
          </a:p>
        </p:txBody>
      </p:sp>
      <p:pic>
        <p:nvPicPr>
          <p:cNvPr id="4" name="j0214098.wav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 xmlns="" r:embed="rId3"/>
              </p:ext>
            </p:extLst>
          </p:nvPr>
        </p:nvPicPr>
        <p:blipFill>
          <a:blip r:embed="rId4" cstate="print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47131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Отгадай загадки</a:t>
            </a:r>
            <a:endParaRPr lang="ru-RU" sz="60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340768"/>
            <a:ext cx="7520940" cy="3339709"/>
          </a:xfrm>
        </p:spPr>
        <p:txBody>
          <a:bodyPr>
            <a:normAutofit/>
          </a:bodyPr>
          <a:lstStyle/>
          <a:p>
            <a:pPr algn="ctr"/>
            <a:r>
              <a:rPr lang="ru-RU" sz="4000" b="0" dirty="0"/>
              <a:t>Три вершины тут видны,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0" dirty="0"/>
              <a:t>Три угла, три стороны, -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0" dirty="0"/>
              <a:t>Ну, пожалуй, и довольно! -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0" dirty="0"/>
              <a:t>Что ты видишь? - ...</a:t>
            </a:r>
            <a:endParaRPr lang="ru-RU" sz="4000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796136" y="3789040"/>
            <a:ext cx="2880320" cy="2858616"/>
          </a:xfrm>
          <a:prstGeom prst="triangl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8912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0" dirty="0"/>
              <a:t>Эта форма у клубка,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4800" b="0" dirty="0"/>
              <a:t>У планеты, колобка,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4800" b="0" dirty="0"/>
              <a:t>Но сожми ее, дружок,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4800" b="0" dirty="0"/>
              <a:t>И получится ...</a:t>
            </a:r>
            <a:endParaRPr lang="ru-RU" sz="4800" dirty="0"/>
          </a:p>
        </p:txBody>
      </p:sp>
      <p:sp>
        <p:nvSpPr>
          <p:cNvPr id="4" name="Овал 3"/>
          <p:cNvSpPr/>
          <p:nvPr/>
        </p:nvSpPr>
        <p:spPr>
          <a:xfrm>
            <a:off x="5940152" y="3955586"/>
            <a:ext cx="2858616" cy="278660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6002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0" dirty="0"/>
              <a:t>Не овал я и не круг,</a:t>
            </a:r>
            <a:r>
              <a:rPr lang="ru-RU" sz="5400" dirty="0"/>
              <a:t/>
            </a:r>
            <a:br>
              <a:rPr lang="ru-RU" sz="5400" dirty="0"/>
            </a:br>
            <a:r>
              <a:rPr lang="ru-RU" sz="5400" b="0" dirty="0"/>
              <a:t>Треугольнику я друг,</a:t>
            </a:r>
            <a:r>
              <a:rPr lang="ru-RU" sz="5400" dirty="0"/>
              <a:t/>
            </a:r>
            <a:br>
              <a:rPr lang="ru-RU" sz="5400" dirty="0"/>
            </a:br>
            <a:r>
              <a:rPr lang="ru-RU" sz="5400" b="0" dirty="0"/>
              <a:t>Прямоугольнику я брат,</a:t>
            </a:r>
            <a:r>
              <a:rPr lang="ru-RU" sz="5400" dirty="0"/>
              <a:t/>
            </a:r>
            <a:br>
              <a:rPr lang="ru-RU" sz="5400" dirty="0"/>
            </a:br>
            <a:r>
              <a:rPr lang="ru-RU" sz="5400" b="0" dirty="0"/>
              <a:t>Ведь зовут меня... </a:t>
            </a: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278488" y="4509120"/>
            <a:ext cx="2354560" cy="2138536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6590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0" dirty="0"/>
              <a:t>Вы подумайте, скажите ... 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0" dirty="0"/>
              <a:t>Только помнить вы должны: 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0" dirty="0"/>
              <a:t>Стороны фигуры этой 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0" dirty="0"/>
              <a:t>Противоположные равны.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48064" y="4077072"/>
            <a:ext cx="3600400" cy="1944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628109" y="5506176"/>
            <a:ext cx="631523" cy="37109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8793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Отгадай загадки о цвете</a:t>
            </a:r>
            <a:endParaRPr lang="ru-RU" sz="48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0" dirty="0"/>
              <a:t>Одуванчику привет!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4800" b="0" dirty="0"/>
              <a:t>И привет купальнице!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4800" b="0" dirty="0"/>
              <a:t>Ваш веселый, яркий цвет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4800" b="0" dirty="0"/>
              <a:t>Всем нам очень нравится!</a:t>
            </a:r>
            <a:endParaRPr lang="ru-RU" sz="4800" dirty="0"/>
          </a:p>
        </p:txBody>
      </p:sp>
      <p:sp>
        <p:nvSpPr>
          <p:cNvPr id="4" name="Волна 3"/>
          <p:cNvSpPr/>
          <p:nvPr/>
        </p:nvSpPr>
        <p:spPr>
          <a:xfrm>
            <a:off x="2843808" y="5085184"/>
            <a:ext cx="3456384" cy="1562472"/>
          </a:xfrm>
          <a:prstGeom prst="wav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7638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0" dirty="0"/>
              <a:t>Я бычок, но не реву,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4800" b="0" dirty="0"/>
              <a:t>Потому, что я влюбленный!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4800" b="0" dirty="0"/>
              <a:t>Я люблю щипать траву,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4800" b="0" dirty="0"/>
              <a:t>А любимый цвет — …?</a:t>
            </a:r>
            <a:endParaRPr lang="ru-RU" sz="4800" dirty="0"/>
          </a:p>
        </p:txBody>
      </p:sp>
      <p:sp>
        <p:nvSpPr>
          <p:cNvPr id="4" name="Волна 3"/>
          <p:cNvSpPr/>
          <p:nvPr/>
        </p:nvSpPr>
        <p:spPr>
          <a:xfrm>
            <a:off x="2843808" y="5085184"/>
            <a:ext cx="3456384" cy="1562472"/>
          </a:xfrm>
          <a:prstGeom prst="wav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0645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0" dirty="0"/>
              <a:t>Я бы красить василек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4800" b="0" dirty="0"/>
              <a:t>Даже черным цветом мог.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4800" b="0" dirty="0"/>
              <a:t>Но, не бойтесь, не покрашу.</a:t>
            </a:r>
            <a:r>
              <a:rPr lang="ru-RU" sz="4800" dirty="0"/>
              <a:t/>
            </a:r>
            <a:br>
              <a:rPr lang="ru-RU" sz="4800" dirty="0"/>
            </a:br>
            <a:r>
              <a:rPr lang="ru-RU" sz="4800" b="0" dirty="0"/>
              <a:t>Цвет его намного краше!</a:t>
            </a:r>
            <a:endParaRPr lang="ru-RU" sz="4800" dirty="0"/>
          </a:p>
        </p:txBody>
      </p:sp>
      <p:sp>
        <p:nvSpPr>
          <p:cNvPr id="4" name="Волна 3"/>
          <p:cNvSpPr/>
          <p:nvPr/>
        </p:nvSpPr>
        <p:spPr>
          <a:xfrm>
            <a:off x="2843808" y="5085184"/>
            <a:ext cx="3456384" cy="1562472"/>
          </a:xfrm>
          <a:prstGeom prst="wav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0349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0" dirty="0"/>
              <a:t>У малины и клубники,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b="0" dirty="0"/>
              <a:t>Помидора и брусники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b="0" dirty="0"/>
              <a:t>Вкус, конечно, очень разный,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b="0" dirty="0"/>
              <a:t>Ну а цвет похожий — ...</a:t>
            </a:r>
            <a:endParaRPr lang="ru-RU" sz="4400" dirty="0"/>
          </a:p>
        </p:txBody>
      </p:sp>
      <p:sp>
        <p:nvSpPr>
          <p:cNvPr id="4" name="Волна 3"/>
          <p:cNvSpPr/>
          <p:nvPr/>
        </p:nvSpPr>
        <p:spPr>
          <a:xfrm>
            <a:off x="2843808" y="5085184"/>
            <a:ext cx="3456384" cy="1562472"/>
          </a:xfrm>
          <a:prstGeom prst="wav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323528" y="5248624"/>
            <a:ext cx="720080" cy="41262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5398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72</TotalTime>
  <Words>74</Words>
  <Application>Microsoft Office PowerPoint</Application>
  <PresentationFormat>Экран (4:3)</PresentationFormat>
  <Paragraphs>16</Paragraphs>
  <Slides>16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Углы</vt:lpstr>
      <vt:lpstr>В стране Сенсорики</vt:lpstr>
      <vt:lpstr>Отгадай загадки</vt:lpstr>
      <vt:lpstr>Слайд 3</vt:lpstr>
      <vt:lpstr>Слайд 4</vt:lpstr>
      <vt:lpstr>Слайд 5</vt:lpstr>
      <vt:lpstr>Отгадай загадки о цвете</vt:lpstr>
      <vt:lpstr>Слайд 7</vt:lpstr>
      <vt:lpstr>Слайд 8</vt:lpstr>
      <vt:lpstr>Слайд 9</vt:lpstr>
      <vt:lpstr>Какая фигура лишняя?</vt:lpstr>
      <vt:lpstr>Слайд 11</vt:lpstr>
      <vt:lpstr>Слайд 12</vt:lpstr>
      <vt:lpstr>Слайд 13</vt:lpstr>
      <vt:lpstr>Соедини фигуру и цвет. Какую фигуру получим?</vt:lpstr>
      <vt:lpstr>Какая полоска длинее?</vt:lpstr>
      <vt:lpstr>Слайд 16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стране Сенсорики</dc:title>
  <dc:creator>User</dc:creator>
  <cp:lastModifiedBy>user</cp:lastModifiedBy>
  <cp:revision>7</cp:revision>
  <dcterms:created xsi:type="dcterms:W3CDTF">2015-02-18T15:10:12Z</dcterms:created>
  <dcterms:modified xsi:type="dcterms:W3CDTF">2015-03-12T18:12:22Z</dcterms:modified>
</cp:coreProperties>
</file>