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575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8E7C-B7EF-4AF0-8437-9745131D41DE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5050"/>
                </a:solidFill>
              </a:rPr>
              <a:t>Музыкальные инструменты</a:t>
            </a:r>
            <a:endParaRPr lang="ru-RU" dirty="0">
              <a:solidFill>
                <a:srgbClr val="FF5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FF5050">
              <a:alpha val="50196"/>
            </a:srgb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Пособие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Автор: Капустина </a:t>
            </a:r>
            <a:r>
              <a:rPr lang="ru-RU" dirty="0">
                <a:solidFill>
                  <a:schemeClr val="tx1"/>
                </a:solidFill>
              </a:rPr>
              <a:t>Л</a:t>
            </a:r>
            <a:r>
              <a:rPr lang="ru-RU" dirty="0" smtClean="0">
                <a:solidFill>
                  <a:schemeClr val="tx1"/>
                </a:solidFill>
              </a:rPr>
              <a:t>ариса Михайловна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5050"/>
                </a:solidFill>
              </a:rPr>
              <a:t>Цели, задачи</a:t>
            </a:r>
            <a:endParaRPr lang="ru-RU" dirty="0">
              <a:solidFill>
                <a:srgbClr val="FF5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rgbClr val="FF6565">
              <a:alpha val="49020"/>
            </a:srgb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/>
              <a:t>Цель. Продолжать формировать у детей представления о </a:t>
            </a:r>
            <a:r>
              <a:rPr lang="ru-RU" dirty="0" smtClean="0"/>
              <a:t>музыкальных </a:t>
            </a:r>
            <a:r>
              <a:rPr lang="ru-RU" dirty="0"/>
              <a:t>инструментах и умение играть на них, эмоционально откликаясь на выраженные в </a:t>
            </a:r>
            <a:r>
              <a:rPr lang="ru-RU" dirty="0" smtClean="0"/>
              <a:t>песнях </a:t>
            </a:r>
            <a:r>
              <a:rPr lang="ru-RU" dirty="0"/>
              <a:t>чувства и настроения. </a:t>
            </a:r>
          </a:p>
          <a:p>
            <a:endParaRPr lang="ru-RU" dirty="0"/>
          </a:p>
          <a:p>
            <a:r>
              <a:rPr lang="ru-RU" dirty="0"/>
              <a:t>Задачи: </a:t>
            </a:r>
          </a:p>
          <a:p>
            <a:endParaRPr lang="ru-RU" dirty="0"/>
          </a:p>
          <a:p>
            <a:r>
              <a:rPr lang="ru-RU" dirty="0"/>
              <a:t>1. Продолжать знакомить детей с </a:t>
            </a:r>
            <a:r>
              <a:rPr lang="ru-RU" dirty="0" smtClean="0"/>
              <a:t>народными </a:t>
            </a:r>
            <a:r>
              <a:rPr lang="ru-RU" dirty="0"/>
              <a:t>музыкальными инструментами (названия, использование, из чего изготовлены) .</a:t>
            </a:r>
          </a:p>
          <a:p>
            <a:endParaRPr lang="ru-RU" dirty="0"/>
          </a:p>
          <a:p>
            <a:r>
              <a:rPr lang="ru-RU" dirty="0"/>
              <a:t>2. Развивать у детей способность эстетического восприятия </a:t>
            </a:r>
            <a:r>
              <a:rPr lang="ru-RU" dirty="0" smtClean="0"/>
              <a:t>произведений</a:t>
            </a:r>
            <a:r>
              <a:rPr lang="ru-RU" dirty="0"/>
              <a:t>, умение чувствовать их характер, настроение, замечать выразительные средства. </a:t>
            </a:r>
          </a:p>
          <a:p>
            <a:endParaRPr lang="ru-RU" dirty="0"/>
          </a:p>
          <a:p>
            <a:r>
              <a:rPr lang="ru-RU" dirty="0"/>
              <a:t>3. Развивать чувство ритма, желание играть на музыкальных инструментах, музицировать в оркестре.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Рояль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1958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77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Гитара</a:t>
            </a:r>
            <a:endParaRPr lang="ru-RU" dirty="0"/>
          </a:p>
        </p:txBody>
      </p:sp>
      <p:pic>
        <p:nvPicPr>
          <p:cNvPr id="2050" name="Picture 2" descr="C:\Users\Светлана\AppData\Local\Microsoft\Windows\INetCache\Low\IE\UZ619W7N\MC90044130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32859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37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Бубен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63363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05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Саксофон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Светлана\AppData\Local\Microsoft\Windows\INetCache\Low\IE\M9YWN7X4\MC90043477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556792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45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Флейта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68760"/>
            <a:ext cx="3632639" cy="508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876462"/>
      </p:ext>
    </p:extLst>
  </p:cSld>
  <p:clrMapOvr>
    <a:masterClrMapping/>
  </p:clrMapOvr>
</p:sld>
</file>

<file path=ppt/theme/theme1.xml><?xml version="1.0" encoding="utf-8"?>
<a:theme xmlns:a="http://schemas.openxmlformats.org/drawingml/2006/main" name="TP102600252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риятная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DC2E69-546E-48B9-A331-CEB5CC10D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TP102600252_template</Template>
  <TotalTime>8</TotalTime>
  <Words>100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TP102600252_template</vt:lpstr>
      <vt:lpstr>Музыкальные инструменты</vt:lpstr>
      <vt:lpstr>Цели, задачи</vt:lpstr>
      <vt:lpstr>Рояль</vt:lpstr>
      <vt:lpstr>Гитара</vt:lpstr>
      <vt:lpstr>Бубен</vt:lpstr>
      <vt:lpstr>Саксофон</vt:lpstr>
      <vt:lpstr>Флейта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инструменты</dc:title>
  <dc:creator>Светлана Прочанкина</dc:creator>
  <cp:lastModifiedBy>Светлана Прочанкина</cp:lastModifiedBy>
  <cp:revision>1</cp:revision>
  <dcterms:created xsi:type="dcterms:W3CDTF">2014-01-13T18:11:50Z</dcterms:created>
  <dcterms:modified xsi:type="dcterms:W3CDTF">2014-01-13T18:19:55Z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TC026002539991</vt:lpwstr>
  </property>
</Properties>
</file>