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59" r:id="rId6"/>
    <p:sldId id="261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0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5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7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1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3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4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8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9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DDB2-866D-4046-9C77-98D83467C858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3E68-84FA-4BA5-8619-20A0A14D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837" y="206062"/>
            <a:ext cx="8809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Санкт-Петербург г. Колпино ГБДОУ № 35</a:t>
            </a:r>
            <a:endParaRPr lang="ru-RU" sz="4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83358" y="5344732"/>
            <a:ext cx="812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Воспитатель Смирнова Анна Игоревна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912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0321" y="0"/>
            <a:ext cx="75341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Constantia" panose="02030602050306030303" pitchFamily="18" charset="0"/>
              </a:rPr>
              <a:t>Отгадываем загадки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3486" y="824248"/>
            <a:ext cx="4018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Растут — зеленеют,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Упадут — пожелтеют,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Полежат — почернеют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248" y="2511380"/>
            <a:ext cx="293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ЛИСТЬЯ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72766" y="984885"/>
            <a:ext cx="6040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Monotype Corsiva" panose="03010101010201010101" pitchFamily="66" charset="0"/>
              </a:rPr>
              <a:t>Дни стали короче, Длинней стали ночи.</a:t>
            </a:r>
            <a:br>
              <a:rPr lang="ru-RU" sz="2800" b="1" i="1" dirty="0">
                <a:latin typeface="Monotype Corsiva" panose="03010101010201010101" pitchFamily="66" charset="0"/>
              </a:rPr>
            </a:br>
            <a:r>
              <a:rPr lang="ru-RU" sz="2800" b="1" i="1" dirty="0">
                <a:latin typeface="Monotype Corsiva" panose="03010101010201010101" pitchFamily="66" charset="0"/>
              </a:rPr>
              <a:t>Урожай собирают. Когда это бывает</a:t>
            </a:r>
            <a:r>
              <a:rPr lang="ru-RU" sz="2800" b="1" i="1" dirty="0" smtClean="0">
                <a:latin typeface="Monotype Corsiva" panose="03010101010201010101" pitchFamily="66" charset="0"/>
              </a:rPr>
              <a:t>?</a:t>
            </a:r>
            <a:endParaRPr lang="ru-RU" sz="2800" b="1" i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1713" y="2511380"/>
            <a:ext cx="345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ОСЕНЬ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8051" y="3274556"/>
            <a:ext cx="6529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Monotype Corsiva" panose="03010101010201010101" pitchFamily="66" charset="0"/>
              </a:rPr>
              <a:t>По городу дождик осенний гулял, 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Зеркальце дождик своё потерял. 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Зеркальце то на асфальте лежит, 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Ветер подует — оно задрожит</a:t>
            </a:r>
            <a:r>
              <a:rPr lang="ru-RU" sz="3200" b="1" i="1" dirty="0" smtClean="0">
                <a:latin typeface="Monotype Corsiva" panose="03010101010201010101" pitchFamily="66" charset="0"/>
              </a:rPr>
              <a:t>.</a:t>
            </a:r>
            <a:endParaRPr lang="ru-RU" sz="3200" b="1" i="1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9273" y="5336659"/>
            <a:ext cx="1584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ЛУЖА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6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037" y="4881093"/>
            <a:ext cx="10869769" cy="171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368" y="3322749"/>
            <a:ext cx="4971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latin typeface="Gabriola" panose="04040605051002020D02" pitchFamily="82" charset="0"/>
              </a:rPr>
              <a:t>На деревьях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Листьев мало.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На земле -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Невпроворот</a:t>
            </a:r>
            <a:r>
              <a:rPr lang="ru-RU" b="1" i="1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3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21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0"/>
            <a:ext cx="607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805814"/>
            <a:ext cx="5824000" cy="4439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32" y="805815"/>
            <a:ext cx="3238360" cy="4439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2442" y="-89268"/>
            <a:ext cx="585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briola" panose="04040605051002020D02" pitchFamily="82" charset="0"/>
              </a:rPr>
              <a:t>СБОР УРОЖАЯ</a:t>
            </a:r>
            <a:endParaRPr lang="ru-RU" sz="6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4" y="609331"/>
            <a:ext cx="5313341" cy="4683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43" y="609331"/>
            <a:ext cx="5519809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187" y="276677"/>
            <a:ext cx="65295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atin typeface="Gabriola" panose="04040605051002020D02" pitchFamily="82" charset="0"/>
              </a:rPr>
              <a:t>Осень наступила,</a:t>
            </a:r>
            <a:r>
              <a:rPr lang="ru-RU" sz="8000" dirty="0" smtClean="0">
                <a:latin typeface="Gabriola" panose="04040605051002020D02" pitchFamily="82" charset="0"/>
              </a:rPr>
              <a:t/>
            </a:r>
            <a:br>
              <a:rPr lang="ru-RU" sz="8000" dirty="0" smtClean="0">
                <a:latin typeface="Gabriola" panose="04040605051002020D02" pitchFamily="82" charset="0"/>
              </a:rPr>
            </a:br>
            <a:r>
              <a:rPr lang="ru-RU" sz="8000" dirty="0">
                <a:latin typeface="Gabriola" panose="04040605051002020D02" pitchFamily="82" charset="0"/>
              </a:rPr>
              <a:t>Начались дожди.</a:t>
            </a:r>
            <a:r>
              <a:rPr lang="ru-RU" sz="8000" dirty="0" smtClean="0">
                <a:latin typeface="Gabriola" panose="04040605051002020D02" pitchFamily="82" charset="0"/>
              </a:rPr>
              <a:t/>
            </a:r>
            <a:br>
              <a:rPr lang="ru-RU" sz="8000" dirty="0" smtClean="0">
                <a:latin typeface="Gabriola" panose="04040605051002020D02" pitchFamily="82" charset="0"/>
              </a:rPr>
            </a:br>
            <a:r>
              <a:rPr lang="ru-RU" sz="8000" dirty="0">
                <a:latin typeface="Gabriola" panose="04040605051002020D02" pitchFamily="82" charset="0"/>
              </a:rPr>
              <a:t>До чего ж уныло</a:t>
            </a:r>
            <a:r>
              <a:rPr lang="ru-RU" sz="8000" dirty="0" smtClean="0">
                <a:latin typeface="Gabriola" panose="04040605051002020D02" pitchFamily="82" charset="0"/>
              </a:rPr>
              <a:t/>
            </a:r>
            <a:br>
              <a:rPr lang="ru-RU" sz="8000" dirty="0" smtClean="0">
                <a:latin typeface="Gabriola" panose="04040605051002020D02" pitchFamily="82" charset="0"/>
              </a:rPr>
            </a:br>
            <a:r>
              <a:rPr lang="ru-RU" sz="8000" dirty="0">
                <a:latin typeface="Gabriola" panose="04040605051002020D02" pitchFamily="82" charset="0"/>
              </a:rPr>
              <a:t>Выглядят сады.</a:t>
            </a:r>
          </a:p>
        </p:txBody>
      </p:sp>
    </p:spTree>
    <p:extLst>
      <p:ext uri="{BB962C8B-B14F-4D97-AF65-F5344CB8AC3E}">
        <p14:creationId xmlns:p14="http://schemas.microsoft.com/office/powerpoint/2010/main" val="1856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5" y="0"/>
            <a:ext cx="74396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23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553" y="167426"/>
            <a:ext cx="8654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Снова осень, снова холода</a:t>
            </a:r>
            <a:r>
              <a:rPr lang="ru-RU" sz="4000" b="1" dirty="0" smtClean="0">
                <a:latin typeface="Monotype Corsiva" panose="03010101010201010101" pitchFamily="66" charset="0"/>
              </a:rPr>
              <a:t>,</a:t>
            </a:r>
          </a:p>
          <a:p>
            <a:r>
              <a:rPr lang="ru-RU" sz="4000" b="1" dirty="0" smtClean="0">
                <a:latin typeface="Monotype Corsiva" panose="03010101010201010101" pitchFamily="66" charset="0"/>
              </a:rPr>
              <a:t>И одежда теплая снова нам нужна!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0"/>
            <a:ext cx="616468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27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6693" y="3441680"/>
            <a:ext cx="801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 smtClean="0">
                <a:latin typeface="Gabriola" panose="04040605051002020D02" pitchFamily="82" charset="0"/>
              </a:rPr>
              <a:t>В </a:t>
            </a:r>
            <a:r>
              <a:rPr lang="ru-RU" sz="5400" b="1" i="1" dirty="0">
                <a:latin typeface="Gabriola" panose="04040605051002020D02" pitchFamily="82" charset="0"/>
              </a:rPr>
              <a:t>небе очень высоко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Птицы полетели,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Улетают далеко,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В край, где нет метели</a:t>
            </a:r>
            <a:r>
              <a:rPr lang="ru-RU" sz="5400" b="1" i="1" dirty="0" smtClean="0">
                <a:latin typeface="Gabriola" panose="04040605051002020D02" pitchFamily="82" charset="0"/>
              </a:rPr>
              <a:t>.</a:t>
            </a:r>
            <a:endParaRPr lang="ru-RU" sz="5400" b="1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57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Gabriola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Acer1</dc:creator>
  <cp:lastModifiedBy>Acer1</cp:lastModifiedBy>
  <cp:revision>21</cp:revision>
  <dcterms:created xsi:type="dcterms:W3CDTF">2014-08-19T11:17:12Z</dcterms:created>
  <dcterms:modified xsi:type="dcterms:W3CDTF">2014-08-19T17:43:57Z</dcterms:modified>
</cp:coreProperties>
</file>