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65" r:id="rId7"/>
    <p:sldId id="262" r:id="rId8"/>
    <p:sldId id="261" r:id="rId9"/>
    <p:sldId id="267" r:id="rId10"/>
    <p:sldId id="260" r:id="rId11"/>
    <p:sldId id="259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A700-8485-4583-AB12-663C70683D68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2DCA-26E6-4AC8-B22D-2119C2BED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9834583" cy="6893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1928802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Королевство Математики 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1\Desktop\занятие по ФЭМП\6_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9560"/>
            <a:ext cx="5356025" cy="64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занятие по ФЭМП\7_Фиолетов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9560"/>
            <a:ext cx="5356025" cy="64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занятие по ФЭМП\дюдюка доб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7" y="142852"/>
            <a:ext cx="4532725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9834583" cy="6893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317616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новых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занятие по ФЭМП\цветик-семицвети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840"/>
            <a:ext cx="5429288" cy="652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1\Desktop\занятие по ФЭМП\1_Крас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058" y="214290"/>
            <a:ext cx="535208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занятие по ФЭМП\2_Оранжев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9560"/>
            <a:ext cx="5356025" cy="64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1\Desktop\занятие по ФЭМП\3_Желт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9560"/>
            <a:ext cx="5356025" cy="64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у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143140" cy="2071687"/>
          </a:xfrm>
          <a:prstGeom prst="rect">
            <a:avLst/>
          </a:prstGeom>
        </p:spPr>
      </p:pic>
      <p:pic>
        <p:nvPicPr>
          <p:cNvPr id="4" name="Рисунок 3" descr="треуголь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5728"/>
            <a:ext cx="2452688" cy="1849327"/>
          </a:xfrm>
          <a:prstGeom prst="rect">
            <a:avLst/>
          </a:prstGeom>
        </p:spPr>
      </p:pic>
      <p:pic>
        <p:nvPicPr>
          <p:cNvPr id="5" name="Рисунок 4" descr="квадр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14290"/>
            <a:ext cx="3143240" cy="2285992"/>
          </a:xfrm>
          <a:prstGeom prst="rect">
            <a:avLst/>
          </a:prstGeom>
        </p:spPr>
      </p:pic>
      <p:pic>
        <p:nvPicPr>
          <p:cNvPr id="6" name="Рисунок 5" descr="прямоугольн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071679"/>
            <a:ext cx="2003074" cy="2571767"/>
          </a:xfrm>
          <a:prstGeom prst="rect">
            <a:avLst/>
          </a:prstGeom>
        </p:spPr>
      </p:pic>
      <p:pic>
        <p:nvPicPr>
          <p:cNvPr id="7" name="Рисунок 6" descr="ова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428867"/>
            <a:ext cx="2857520" cy="1785951"/>
          </a:xfrm>
          <a:prstGeom prst="rect">
            <a:avLst/>
          </a:prstGeom>
        </p:spPr>
      </p:pic>
      <p:pic>
        <p:nvPicPr>
          <p:cNvPr id="8" name="Рисунок 7" descr="ша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4429132"/>
            <a:ext cx="3143272" cy="2428868"/>
          </a:xfrm>
          <a:prstGeom prst="rect">
            <a:avLst/>
          </a:prstGeom>
        </p:spPr>
      </p:pic>
      <p:pic>
        <p:nvPicPr>
          <p:cNvPr id="9" name="Рисунок 8" descr="куб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4429132"/>
            <a:ext cx="266698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1\Desktop\занятие по ФЭМП\4_Зеле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9560"/>
            <a:ext cx="5356025" cy="64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1\Desktop\занятие по ФЭМП\5_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9560"/>
            <a:ext cx="5356025" cy="64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занятие по ФЭМП\Устав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03" y="390503"/>
            <a:ext cx="6316488" cy="5962292"/>
          </a:xfrm>
          <a:prstGeom prst="rect">
            <a:avLst/>
          </a:prstGeom>
          <a:noFill/>
        </p:spPr>
      </p:pic>
      <p:pic>
        <p:nvPicPr>
          <p:cNvPr id="2051" name="Picture 3" descr="C:\Users\1\Desktop\занятие по ФЭМП\Устав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316488" cy="6391918"/>
          </a:xfrm>
          <a:prstGeom prst="rect">
            <a:avLst/>
          </a:prstGeom>
          <a:noFill/>
        </p:spPr>
      </p:pic>
      <p:pic>
        <p:nvPicPr>
          <p:cNvPr id="2052" name="Picture 4" descr="C:\Users\1\Desktop\занятие по ФЭМП\Устав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290"/>
            <a:ext cx="6572296" cy="639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2014-04-06T11:19:49Z</dcterms:created>
  <dcterms:modified xsi:type="dcterms:W3CDTF">2014-07-15T17:01:34Z</dcterms:modified>
</cp:coreProperties>
</file>