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9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67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E60"/>
    <a:srgbClr val="05795B"/>
    <a:srgbClr val="7608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50" autoAdjust="0"/>
    <p:restoredTop sz="9466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6B49-F741-4C47-AE79-BDA36F0562D2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67C8-C199-434D-A8B2-BEE31ABFB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67C8-C199-434D-A8B2-BEE31ABFB3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67C8-C199-434D-A8B2-BEE31ABFB3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67C8-C199-434D-A8B2-BEE31ABFB3E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67C8-C199-434D-A8B2-BEE31ABFB3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67C8-C199-434D-A8B2-BEE31ABFB3E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67C8-C199-434D-A8B2-BEE31ABFB3E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67C8-C199-434D-A8B2-BEE31ABFB3E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67C8-C199-434D-A8B2-BEE31ABFB3E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67C8-C199-434D-A8B2-BEE31ABFB3E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98F582-5F49-4C4E-9DD1-8FB8D4310E5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A99EDB-DD6D-48ED-847A-5EC096DA9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14393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МБДОУ КРИУШИНСКИЙ ДЕТСКИЙ САД «СВЕТЛЯЧОК.»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МА - 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          </a:t>
            </a:r>
            <a:r>
              <a:rPr lang="ru-RU" sz="2700" dirty="0" smtClean="0">
                <a:solidFill>
                  <a:srgbClr val="C00000"/>
                </a:solidFill>
              </a:rPr>
              <a:t>Есть в нашем мире слово вечное, 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 Короткое, но самое сердечное.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Оно прекрасное и доброе,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Оно простое и удобное,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                                   Оно душевное,      любимое, 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                                                  Ни с чем на свете не     сравнимое: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МА - МА!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496" y="4714884"/>
            <a:ext cx="4857784" cy="1571636"/>
          </a:xfrm>
        </p:spPr>
        <p:txBody>
          <a:bodyPr>
            <a:normAutofit/>
          </a:bodyPr>
          <a:lstStyle/>
          <a:p>
            <a:r>
              <a:rPr lang="ru-RU" sz="2200" smtClean="0">
                <a:solidFill>
                  <a:srgbClr val="00B050"/>
                </a:solidFill>
              </a:rPr>
              <a:t>ПОДГОТОВИЛИ </a:t>
            </a:r>
            <a:r>
              <a:rPr lang="ru-RU" sz="2200" smtClean="0">
                <a:solidFill>
                  <a:srgbClr val="00B050"/>
                </a:solidFill>
              </a:rPr>
              <a:t> ВОСПИТАТЕЛИ </a:t>
            </a:r>
            <a:r>
              <a:rPr lang="ru-RU" dirty="0" smtClean="0">
                <a:solidFill>
                  <a:srgbClr val="00B050"/>
                </a:solidFill>
              </a:rPr>
              <a:t>ЛЕВУШКИНА В. П.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МАЗУРИК М. И.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ПОЖЕЛАТЬ ХОЧУ ТЕБЕ ЗДОРОВЬЯ,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ЧТОБ ТРЕВОГ НИКТО НЕ ДОСТАВЛЯЛ.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ТЫ- ОДНА ТАКАЯ В ЦЕЛОМ СВЕТЕ,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МАМОЧКА ЛЮБИМАЯ МОЯ!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Андрей\Desktop\родители\getImage (6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388535">
            <a:off x="313534" y="2821490"/>
            <a:ext cx="4048976" cy="3353643"/>
          </a:xfrm>
          <a:prstGeom prst="rect">
            <a:avLst/>
          </a:prstGeom>
          <a:noFill/>
        </p:spPr>
      </p:pic>
      <p:pic>
        <p:nvPicPr>
          <p:cNvPr id="7171" name="Picture 3" descr="C:\Users\Андрей\Desktop\родители\getImage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86058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ТЕБЕ, РОДНАЯ МАМОЧКА,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ОДНОЙ СКАЖУ СЕЙЧАС-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СВЕТЛЕЕ И ДОБРЕЕ НЕТ,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ТЫ ЛУЧШАЯ У НАС!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Андрей\Desktop\родители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496"/>
            <a:ext cx="6278596" cy="3531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5795B"/>
                </a:solidFill>
              </a:rPr>
              <a:t>МАМА ЛЮБИТ И ЖАЛЕЕТ,</a:t>
            </a:r>
            <a:br>
              <a:rPr lang="ru-RU" sz="3200" dirty="0" smtClean="0">
                <a:solidFill>
                  <a:srgbClr val="05795B"/>
                </a:solidFill>
              </a:rPr>
            </a:br>
            <a:r>
              <a:rPr lang="ru-RU" sz="3200" dirty="0" smtClean="0">
                <a:solidFill>
                  <a:srgbClr val="05795B"/>
                </a:solidFill>
              </a:rPr>
              <a:t>МАМА ПОНИМАЕТ.</a:t>
            </a:r>
            <a:br>
              <a:rPr lang="ru-RU" sz="3200" dirty="0" smtClean="0">
                <a:solidFill>
                  <a:srgbClr val="05795B"/>
                </a:solidFill>
              </a:rPr>
            </a:br>
            <a:r>
              <a:rPr lang="ru-RU" sz="3200" dirty="0" smtClean="0">
                <a:solidFill>
                  <a:srgbClr val="05795B"/>
                </a:solidFill>
              </a:rPr>
              <a:t>МАМА ВСЕ МОЯ УМЕЕТ,</a:t>
            </a:r>
            <a:br>
              <a:rPr lang="ru-RU" sz="3200" dirty="0" smtClean="0">
                <a:solidFill>
                  <a:srgbClr val="05795B"/>
                </a:solidFill>
              </a:rPr>
            </a:br>
            <a:r>
              <a:rPr lang="ru-RU" sz="3200" dirty="0" smtClean="0">
                <a:solidFill>
                  <a:srgbClr val="05795B"/>
                </a:solidFill>
              </a:rPr>
              <a:t>ВСЕ НА СВЕТЕ ЗНАЕТ!</a:t>
            </a:r>
            <a:endParaRPr lang="ru-RU" sz="3200" dirty="0">
              <a:solidFill>
                <a:srgbClr val="05795B"/>
              </a:solidFill>
            </a:endParaRPr>
          </a:p>
        </p:txBody>
      </p:sp>
      <p:pic>
        <p:nvPicPr>
          <p:cNvPr id="1026" name="Picture 2" descr="C:\Users\Андрей\Desktop\родители\getImage (9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7" y="3286124"/>
            <a:ext cx="4000528" cy="3000396"/>
          </a:xfrm>
          <a:prstGeom prst="rect">
            <a:avLst/>
          </a:prstGeom>
          <a:noFill/>
        </p:spPr>
      </p:pic>
      <p:pic>
        <p:nvPicPr>
          <p:cNvPr id="1027" name="Picture 3" descr="C:\Users\Андрей\Desktop\родители\getImage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357430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361E60"/>
                </a:solidFill>
              </a:rPr>
              <a:t>ПУСТЬ У МАМЫ ШПРИЦ В РУКАХ,</a:t>
            </a:r>
            <a:br>
              <a:rPr lang="ru-RU" sz="2800" dirty="0" smtClean="0">
                <a:solidFill>
                  <a:srgbClr val="361E60"/>
                </a:solidFill>
              </a:rPr>
            </a:br>
            <a:r>
              <a:rPr lang="ru-RU" sz="2800" dirty="0" smtClean="0">
                <a:solidFill>
                  <a:srgbClr val="361E60"/>
                </a:solidFill>
              </a:rPr>
              <a:t>ТЫ НЕ ПЯТЬСЯ, СЛОВНО РАК.</a:t>
            </a:r>
            <a:br>
              <a:rPr lang="ru-RU" sz="2800" dirty="0" smtClean="0">
                <a:solidFill>
                  <a:srgbClr val="361E60"/>
                </a:solidFill>
              </a:rPr>
            </a:br>
            <a:r>
              <a:rPr lang="ru-RU" sz="2800" dirty="0" smtClean="0">
                <a:solidFill>
                  <a:srgbClr val="361E60"/>
                </a:solidFill>
              </a:rPr>
              <a:t>ЭТО Ж МАМОЧКА МОЯ,</a:t>
            </a:r>
            <a:br>
              <a:rPr lang="ru-RU" sz="2800" dirty="0" smtClean="0">
                <a:solidFill>
                  <a:srgbClr val="361E60"/>
                </a:solidFill>
              </a:rPr>
            </a:br>
            <a:r>
              <a:rPr lang="ru-RU" sz="2800" dirty="0" smtClean="0">
                <a:solidFill>
                  <a:srgbClr val="361E60"/>
                </a:solidFill>
              </a:rPr>
              <a:t>ОЧЕНЬ ДОБРАЯ ОНА!</a:t>
            </a:r>
            <a:endParaRPr lang="ru-RU" sz="2800" dirty="0">
              <a:solidFill>
                <a:srgbClr val="361E60"/>
              </a:solidFill>
            </a:endParaRPr>
          </a:p>
        </p:txBody>
      </p:sp>
      <p:pic>
        <p:nvPicPr>
          <p:cNvPr id="2050" name="Picture 2" descr="C:\Users\Андрей\Desktop\родители\Новая папка (4)\m_ec58d32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2857520" cy="3829667"/>
          </a:xfrm>
          <a:prstGeom prst="rect">
            <a:avLst/>
          </a:prstGeom>
          <a:noFill/>
        </p:spPr>
      </p:pic>
      <p:pic>
        <p:nvPicPr>
          <p:cNvPr id="2051" name="Picture 3" descr="D:\Фото\Юбилей\Копия 100_8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447" y="2928934"/>
            <a:ext cx="4910221" cy="3365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57200"/>
            <a:ext cx="5133980" cy="41862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Ты, мама, моя лучшая подруга!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от тебя секретов просто нет,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Мы столько знаем друг о друге,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Ведь вместе мы уж много лет.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RYnib9r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1"/>
            <a:ext cx="3232568" cy="431009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МАМОЧКА МОЯ МИЛАЯ,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САМАЯ КРАСИВАЯ,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НЕЖНАЯ, ЛЮБИМАЯ,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МАМОЧКА МОЯ!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ндрей\Desktop\родители\Новая папка (4)\get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3000396" cy="4000527"/>
          </a:xfrm>
          <a:prstGeom prst="rect">
            <a:avLst/>
          </a:prstGeom>
          <a:noFill/>
        </p:spPr>
      </p:pic>
      <p:pic>
        <p:nvPicPr>
          <p:cNvPr id="3075" name="Picture 3" descr="C:\Users\Андрей\Desktop\родители\Новая папка (4)\get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86124"/>
            <a:ext cx="3286148" cy="2559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457200"/>
            <a:ext cx="4991104" cy="40433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Любимая мама, тебя поздравляю,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 День матери счастья, здоровья желаю.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Ты в сердце моём, даже, если в разлуке,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Я помню всегда твои нежные руки.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G:\фотографии\SDC134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553902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9751"/>
            <a:ext cx="8640960" cy="5930905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4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357166"/>
            <a:ext cx="6500858" cy="1569660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Дорогие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мамы!С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Праздником Вас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viewer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92958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20717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КТО НА СВЕТЕ ВСЕХ МИЛЕЕ?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 ТЕПЛОМ СВОИМ СОГРЕЕТ.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ЛЮБИТ БОЛЬШЕ, ЧЕМ СЕБЯ?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ЭТО МАМОЧКА МОЯ!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ндрей\Desktop\родители\get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3517437" cy="3947347"/>
          </a:xfrm>
          <a:prstGeom prst="rect">
            <a:avLst/>
          </a:prstGeom>
          <a:noFill/>
        </p:spPr>
      </p:pic>
      <p:pic>
        <p:nvPicPr>
          <p:cNvPr id="1027" name="Picture 3" descr="C:\Users\Андрей\Desktop\родители\getImag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71810"/>
            <a:ext cx="4143396" cy="3107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НАШЕЙ МАМЫ НЕТУ ЛУЧШЕ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НЕТ ДОБРЕЙ ЕЕ, НЕЖНЕЙ.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СТАнем</a:t>
            </a:r>
            <a:r>
              <a:rPr lang="ru-RU" dirty="0" smtClean="0">
                <a:solidFill>
                  <a:srgbClr val="002060"/>
                </a:solidFill>
              </a:rPr>
              <a:t>  навсегда послушны,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ПОЗДРАВИМ МАТЕРЕЙ!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ндрей\Desktop\родители\getImage (1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2" y="3143248"/>
            <a:ext cx="4000496" cy="3375482"/>
          </a:xfrm>
          <a:prstGeom prst="rect">
            <a:avLst/>
          </a:prstGeom>
          <a:noFill/>
        </p:spPr>
      </p:pic>
      <p:pic>
        <p:nvPicPr>
          <p:cNvPr id="2051" name="Picture 3" descr="C:\Users\Андрей\Desktop\родители\getImage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3786214" cy="300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МАМА – ЭТО НЕБО!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МАМА- ЭТО СВЕТ!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МАМА- ЭТО СЧАСТЬЕ!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МАМЫ ЛУЧШЕ НЕТ.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Андрей\Desktop\Новая папка (4)\get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3" y="3357562"/>
            <a:ext cx="3929090" cy="2857508"/>
          </a:xfrm>
          <a:prstGeom prst="rect">
            <a:avLst/>
          </a:prstGeom>
          <a:noFill/>
        </p:spPr>
      </p:pic>
      <p:pic>
        <p:nvPicPr>
          <p:cNvPr id="3075" name="Picture 3" descr="C:\Users\Андрей\Desktop\Новая папка (4)\get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928934"/>
            <a:ext cx="392909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943880" cy="2011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Я ЛЮБЛЮ ТВОЙ ЗВОНКИЙСМЕХ,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МАМА!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ТЫ НА СВЕТЕ ЛУЧШЕ ВСЕХ, 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МАМА!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Андрей\Desktop\Новая папка (4)\get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3089694" cy="4119591"/>
          </a:xfrm>
          <a:prstGeom prst="rect">
            <a:avLst/>
          </a:prstGeom>
          <a:noFill/>
        </p:spPr>
      </p:pic>
      <p:pic>
        <p:nvPicPr>
          <p:cNvPr id="4099" name="Picture 3" descr="C:\Users\Андрей\Desktop\родители\Новая папка (4)\getImage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643182"/>
            <a:ext cx="3000384" cy="400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ОБОЙДИ ВЕСЬ БЕЛЫЙ СВЕТ,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ЛУЧШЕ МАМЫ В МИРЕ НЕТ!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Андрей\Desktop\родители\get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928802"/>
            <a:ext cx="1857388" cy="2959904"/>
          </a:xfrm>
          <a:prstGeom prst="rect">
            <a:avLst/>
          </a:prstGeom>
          <a:noFill/>
        </p:spPr>
      </p:pic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714488"/>
            <a:ext cx="4857784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МАМОЧКА МОЯ РОДНАЯ,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Я ЛЮБЛЮ ТЕБЯ БЕЗМЕРНО!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И ЖЕЛАЮ ТЕБЕ СЧАСТЬЯ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И ЗДОРОВЬЯ НЕПРЕМЕННО!</a:t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Андрей\Desktop\родители\get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3161126" cy="4214834"/>
          </a:xfrm>
          <a:prstGeom prst="rect">
            <a:avLst/>
          </a:prstGeom>
          <a:noFill/>
        </p:spPr>
      </p:pic>
      <p:pic>
        <p:nvPicPr>
          <p:cNvPr id="1026" name="Picture 2" descr="C:\Users\Андрей\Desktop\getImage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14686"/>
            <a:ext cx="3571892" cy="2678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102</Words>
  <Application>Microsoft Office PowerPoint</Application>
  <PresentationFormat>Экран (4:3)</PresentationFormat>
  <Paragraphs>26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МБДОУ КРИУШИНСКИЙ ДЕТСКИЙ САД «СВЕТЛЯЧОК.»   МА - МА           Есть в нашем мире слово вечное,   Короткое, но самое сердечное. Оно прекрасное и доброе, Оно простое и удобное,                                    Оно душевное,      любимое,                                                    Ни с чем на свете не     сравнимое: МА - МА!</vt:lpstr>
      <vt:lpstr>Слайд 2</vt:lpstr>
      <vt:lpstr>Слайд 3</vt:lpstr>
      <vt:lpstr>КТО НА СВЕТЕ ВСЕХ МИЛЕЕ? И ТЕПЛОМ СВОИМ СОГРЕЕТ. ЛЮБИТ БОЛЬШЕ, ЧЕМ СЕБЯ?  ЭТО МАМОЧКА МОЯ!</vt:lpstr>
      <vt:lpstr>НАШЕЙ МАМЫ НЕТУ ЛУЧШЕ НЕТ ДОБРЕЙ ЕЕ, НЕЖНЕЙ.  СТАнем  навсегда послушны, И ПОЗДРАВИМ МАТЕРЕЙ! </vt:lpstr>
      <vt:lpstr>МАМА – ЭТО НЕБО! МАМА- ЭТО СВЕТ! МАМА- ЭТО СЧАСТЬЕ! МАМЫ ЛУЧШЕ НЕТ.</vt:lpstr>
      <vt:lpstr>Я ЛЮБЛЮ ТВОЙ ЗВОНКИЙСМЕХ, МАМА! ТЫ НА СВЕТЕ ЛУЧШЕ ВСЕХ,  МАМА!</vt:lpstr>
      <vt:lpstr>ОБОЙДИ ВЕСЬ БЕЛЫЙ СВЕТ, ЛУЧШЕ МАМЫ В МИРЕ НЕТ!</vt:lpstr>
      <vt:lpstr>МАМОЧКА МОЯ РОДНАЯ, Я ЛЮБЛЮ ТЕБЯ БЕЗМЕРНО! И ЖЕЛАЮ ТЕБЕ СЧАСТЬЯ И ЗДОРОВЬЯ НЕПРЕМЕННО! </vt:lpstr>
      <vt:lpstr>ПОЖЕЛАТЬ ХОЧУ ТЕБЕ ЗДОРОВЬЯ, ЧТОБ ТРЕВОГ НИКТО НЕ ДОСТАВЛЯЛ. ТЫ- ОДНА ТАКАЯ В ЦЕЛОМ СВЕТЕ,  МАМОЧКА ЛЮБИМАЯ МОЯ!</vt:lpstr>
      <vt:lpstr>ТЕБЕ, РОДНАЯ МАМОЧКА, ОДНОЙ СКАЖУ СЕЙЧАС-  СВЕТЛЕЕ И ДОБРЕЕ НЕТ,  ТЫ ЛУЧШАЯ У НАС!</vt:lpstr>
      <vt:lpstr>МАМА ЛЮБИТ И ЖАЛЕЕТ, МАМА ПОНИМАЕТ. МАМА ВСЕ МОЯ УМЕЕТ, ВСЕ НА СВЕТЕ ЗНАЕТ!</vt:lpstr>
      <vt:lpstr>ПУСТЬ У МАМЫ ШПРИЦ В РУКАХ, ТЫ НЕ ПЯТЬСЯ, СЛОВНО РАК. ЭТО Ж МАМОЧКА МОЯ, ОЧЕНЬ ДОБРАЯ ОНА!</vt:lpstr>
      <vt:lpstr>Ты, мама, моя лучшая подруга! И от тебя секретов просто нет, Мы столько знаем друг о друге, Ведь вместе мы уж много лет.</vt:lpstr>
      <vt:lpstr>МАМОЧКА МОЯ МИЛАЯ, САМАЯ КРАСИВАЯ, НЕЖНАЯ, ЛЮБИМАЯ,  МАМОЧКА МОЯ!</vt:lpstr>
      <vt:lpstr>Любимая мама, тебя поздравляю, В День матери счастья, здоровья желаю. Ты в сердце моём, даже, если в разлуке, Я помню всегда твои нежные руки.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Мария</cp:lastModifiedBy>
  <cp:revision>23</cp:revision>
  <dcterms:created xsi:type="dcterms:W3CDTF">2013-11-13T19:07:59Z</dcterms:created>
  <dcterms:modified xsi:type="dcterms:W3CDTF">2014-02-06T15:59:02Z</dcterms:modified>
</cp:coreProperties>
</file>