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7" r:id="rId3"/>
    <p:sldId id="257" r:id="rId4"/>
    <p:sldId id="268" r:id="rId5"/>
    <p:sldId id="258" r:id="rId6"/>
    <p:sldId id="260" r:id="rId7"/>
    <p:sldId id="261" r:id="rId8"/>
    <p:sldId id="262" r:id="rId9"/>
    <p:sldId id="263" r:id="rId10"/>
    <p:sldId id="273" r:id="rId11"/>
    <p:sldId id="274" r:id="rId12"/>
    <p:sldId id="275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24" autoAdjust="0"/>
  </p:normalViewPr>
  <p:slideViewPr>
    <p:cSldViewPr>
      <p:cViewPr varScale="1">
        <p:scale>
          <a:sx n="28" d="100"/>
          <a:sy n="28" d="100"/>
        </p:scale>
        <p:origin x="-102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49ED63-26AC-42F4-9F66-57360B8A5EA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8D3520-51BC-48D8-8FCB-AC5E6A33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095EC-8BE8-4FCF-A9AD-EE629258C14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Естественный спутник Земли - Луна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4BC3-F761-4416-BF22-99CF27ED90A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EA57-C3CD-4EB1-92E1-93C0FFE4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B9F3-D342-4700-A8D8-7545DC8FAF8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A9A9-3799-4223-9C03-D48D72AF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3D8B-6D52-4495-BFF9-A9DDC546C1B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7A57-C085-472A-86AC-CDE8B4A3C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0E0F-F775-48DE-ACBA-A9EFE5DCBFC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D91F-2975-44B5-9BFC-4EA666AE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1E9-23AB-467A-B017-DF29076DB0A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814-5321-472B-B46F-F37754D2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1B4D-D9BF-4316-A3A5-FD872CCBB24D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1BB9-E6D9-446E-AA53-2643C7A4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6BE-5361-45AA-82FD-E2294362B45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34B9-DE61-4784-B3F4-EA7CBED8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F313-4AD5-4164-90FE-E75B768F790A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7C26-6865-47DE-9A9B-19572583B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3F5C-6309-4EB2-A5E6-192D939AB9E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A89A-B822-48A7-A456-9B7721B2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40FA-71BA-49C4-9FB0-DB4655FFE4C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3988-3812-456B-81F7-96D7C305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2C76-1902-460D-BDBC-7A15CAF4AC5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5C57-4F69-48A5-B481-6206C06D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D571D-98AC-437A-80C5-0F8BC6A9B30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55AAF-2CF6-43B7-B5F4-F503B584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600950" cy="1357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4" name="Рисунок 3" descr="http://www.lama.kz/pic/space/4444/kosmos-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5594" y="2967335"/>
            <a:ext cx="795281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Космическое 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С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фиксиком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026" name="Picture 2" descr="C:\Users\1\Desktop\i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429000"/>
            <a:ext cx="154285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07154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000108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92906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92906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88"/>
            <a:ext cx="8305800" cy="3286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71563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428875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643313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929188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75" y="3500438"/>
            <a:ext cx="252413" cy="25241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15188" y="3500438"/>
            <a:ext cx="252412" cy="25241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500" y="1500188"/>
            <a:ext cx="3348038" cy="334803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29000" y="2214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4875" y="23574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00438" y="3357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3" y="40005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86375" y="30003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032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9 грибов нашел Вадим,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А потом еще один.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Вы ответьте на вопрос: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Сколько он грибов принес?</a:t>
            </a:r>
            <a:endParaRPr lang="ru-RU" sz="2000" b="1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16175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В снег упал Сережка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ним Алешка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ним Маринка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ней Иринка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А потом упал Игнат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Сколько на снегу ребят?</a:t>
            </a:r>
            <a:r>
              <a:rPr lang="ru-RU" sz="2000" b="1"/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6101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У</a:t>
            </a:r>
            <a:r>
              <a:rPr lang="ru-RU" sz="2000" b="1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latin typeface="Times New Roman" pitchFamily="18" charset="0"/>
                <a:cs typeface="Calibri" pitchFamily="34" charset="0"/>
              </a:rPr>
              <a:t>бабушки Даши внучка Маша,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Кот Пушок,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Собака Дружок.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Сколько у бабушки внуков?</a:t>
            </a:r>
            <a:endParaRPr lang="ru-RU" sz="2000" b="1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045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На дереве сидят 4 птицы; 2 воробья, а остальные вороны. Сколько ворон?</a:t>
            </a:r>
            <a:endParaRPr lang="ru-RU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357313"/>
          </a:xfrm>
        </p:spPr>
        <p:txBody>
          <a:bodyPr/>
          <a:lstStyle/>
          <a:p>
            <a:r>
              <a:rPr lang="ru-RU" sz="6000" b="1" smtClean="0"/>
              <a:t>1  6  4  5  3  2  7  8  10   9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1214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6000" b="1" dirty="0" smtClean="0">
                <a:latin typeface="+mj-lt"/>
              </a:rPr>
              <a:t>1  2   3  4  5  6  7  8 9  10</a:t>
            </a:r>
            <a:endParaRPr lang="ru-RU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Рисунок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00108"/>
            <a:ext cx="8456642" cy="566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00125" y="1857375"/>
            <a:ext cx="6572250" cy="45037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Дорогие ребята, в нашем «Лунном» королевстве случилась беда. Злой волшебник заколдовал всех жителей королевства – все числа перепутались в числовом ряду, а геометрические фигуры забыли свои имена. Мы целый год наблюдали за тем, как вы интересно играли в математические игры, только вы можете снять колдовские чары, выполнив все задания. Ждём вас в четверг.  «Лунные» жители»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8229600" cy="1857375"/>
          </a:xfrm>
        </p:spPr>
        <p:txBody>
          <a:bodyPr/>
          <a:lstStyle/>
          <a:p>
            <a:pPr eaLnBrk="1" hangingPunct="1"/>
            <a:r>
              <a:rPr lang="ru-RU" sz="1600" b="1" smtClean="0"/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мы с вами наденем,  вот такой скафандр. Скафандр очень теплый и защитит нас от холода даже в космосе. Кроме того – в скафандре человек может дышать – он снабжает человека воздухом.</a:t>
            </a:r>
          </a:p>
        </p:txBody>
      </p:sp>
      <p:pic>
        <p:nvPicPr>
          <p:cNvPr id="6" name="Содержимое 5" descr="http://upload.wikimedia.org/wikipedia/commons/5/58/Russian_space_suit_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2786058"/>
            <a:ext cx="3303685" cy="381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5753100"/>
          </a:xfrm>
        </p:spPr>
        <p:txBody>
          <a:bodyPr/>
          <a:lstStyle/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Капризуля наша Маша, у неё в тарелке…</a:t>
            </a:r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                                                                         (</a:t>
            </a:r>
            <a:r>
              <a:rPr lang="ru-RU" sz="1800" b="1" i="1" smtClean="0"/>
              <a:t>каша)</a:t>
            </a:r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                                            Очень любят мыши сыр, в хорошем сыре много…</a:t>
            </a:r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i="1" smtClean="0"/>
              <a:t>                                                                                                                                       (дыр)</a:t>
            </a:r>
            <a:endParaRPr lang="ru-RU" sz="1800" b="1" smtClean="0"/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В библиотеке взяли том, зимой ребята лепят - …</a:t>
            </a:r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i="1" smtClean="0"/>
              <a:t>                                                                              (ком)</a:t>
            </a:r>
            <a:endParaRPr lang="ru-RU" sz="1800" b="1" smtClean="0"/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                                Дежурным Вася в классе был, полы он тряпкой чисто…    </a:t>
            </a:r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                                                                                                                              (</a:t>
            </a:r>
            <a:r>
              <a:rPr lang="ru-RU" sz="1800" b="1" i="1" smtClean="0"/>
              <a:t>мыл)</a:t>
            </a:r>
            <a:endParaRPr lang="ru-RU" sz="1800" b="1" smtClean="0"/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Ребятня каникул ждёт - лето красное …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                                                                             (идёт)</a:t>
            </a:r>
            <a:endParaRPr lang="ru-RU" sz="1800" b="1" smtClean="0"/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z="1800" b="1" smtClean="0"/>
              <a:t>                             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                                                   Жил на свете старый пёс, он справно службу…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                                                                                                                               (нёс)</a:t>
            </a:r>
            <a:endParaRPr lang="ru-RU" b="1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ts val="3125"/>
              </a:lnSpc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214437"/>
          </a:xfrm>
        </p:spPr>
        <p:txBody>
          <a:bodyPr/>
          <a:lstStyle/>
          <a:p>
            <a:pPr eaLnBrk="1" hangingPunct="1"/>
            <a:r>
              <a:rPr lang="ru-RU" sz="1600" b="1" smtClean="0"/>
              <a:t>Ракета поднимается всё выше и выше! Посмотрите! Она уже выше облаков. Мы преодолели земное притяжение, вышли на орбиту. Отстегнуть ремни.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4" name="Содержимое 3" descr="http://wallpaper-plus.ru/Space/9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928802"/>
            <a:ext cx="7807254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liteliresimler.com/data/media/152/rili_ufakl_gezegenl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8072437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82546">
            <a:off x="4564063" y="5422900"/>
            <a:ext cx="6556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01050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</a:t>
            </a:r>
            <a:r>
              <a:rPr lang="ru-RU" sz="1600" b="1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wiki.iteach.ru/images/7/7f/%D0%9A%D0%BE%D1%81%D0%BC%D0%BE%D1%81_%D0%9F._%D0%98..pn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2000240"/>
            <a:ext cx="7215237" cy="464347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yapfiles.ru/files/392806/moonnew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897161"/>
            <a:ext cx="5940425" cy="5063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7788">
            <a:off x="1504950" y="5149851"/>
            <a:ext cx="65563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857250"/>
            <a:ext cx="1128713" cy="1714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215188" y="785813"/>
            <a:ext cx="1285875" cy="17145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15188" y="5000625"/>
            <a:ext cx="1476375" cy="1476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5000625"/>
            <a:ext cx="1439863" cy="14398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0500" y="2214563"/>
            <a:ext cx="1187450" cy="19446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448</Words>
  <Application>Microsoft Office PowerPoint</Application>
  <PresentationFormat>Экран (4:3)</PresentationFormat>
  <Paragraphs>42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Times New Roman</vt:lpstr>
      <vt:lpstr>Поток</vt:lpstr>
      <vt:lpstr>Слайд 1</vt:lpstr>
      <vt:lpstr>Слайд 2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мы с вами наденем,  вот такой скафандр. Скафандр очень теплый и защитит нас от холода даже в космосе. Кроме того – в скафандре человек может дышать – он снабжает человека воздухом.</vt:lpstr>
      <vt:lpstr>Слайд 4</vt:lpstr>
      <vt:lpstr>Ракета поднимается всё выше и выше! Посмотрите! Она уже выше облаков. Мы преодолели земное притяжение, вышли на орбиту. Отстегнуть ремни. </vt:lpstr>
      <vt:lpstr>Слайд 6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 </vt:lpstr>
      <vt:lpstr>Слайд 8</vt:lpstr>
      <vt:lpstr>Слайд 9</vt:lpstr>
      <vt:lpstr>Слайд 10</vt:lpstr>
      <vt:lpstr>Слайд 11</vt:lpstr>
      <vt:lpstr>Слайд 12</vt:lpstr>
      <vt:lpstr>Слайд 13</vt:lpstr>
      <vt:lpstr>1  6  4  5  3  2  7  8  10   9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57</cp:revision>
  <dcterms:created xsi:type="dcterms:W3CDTF">2013-12-05T04:51:40Z</dcterms:created>
  <dcterms:modified xsi:type="dcterms:W3CDTF">2015-03-23T06:07:19Z</dcterms:modified>
</cp:coreProperties>
</file>