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5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760"/>
    <a:srgbClr val="94BEE4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128" y="-19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2874C-1E6B-436D-9353-6D000DB541E2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12E5D-8C69-4C9A-A086-668385433D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12E5D-8C69-4C9A-A086-668385433D6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DB0B-5D35-4C89-AC12-96B55385A5F1}" type="datetimeFigureOut">
              <a:rPr lang="ru-RU" smtClean="0"/>
              <a:pPr/>
              <a:t>22.08.2014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AA9A-2E10-4B2D-8246-3727E5610F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Мы в этом городе живём и он растёт, и мы растём</a:t>
            </a:r>
            <a:b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Программа для дошколят</a:t>
            </a:r>
            <a:b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Город – мой друг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20880" cy="1800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«Формирование у детей дошкольного возраста представлений и познавательного интереса о культуре родного края в зависимости от индивидуальных способностей ребёнка»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488668"/>
            <a:ext cx="597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Гаврилова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А.А. ГБДОУ№102 Калининский  район СПб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51720" y="5301208"/>
            <a:ext cx="4824536" cy="864096"/>
            <a:chOff x="2051720" y="5301208"/>
            <a:chExt cx="4824536" cy="864096"/>
          </a:xfrm>
        </p:grpSpPr>
        <p:sp>
          <p:nvSpPr>
            <p:cNvPr id="7" name="Блок-схема: перфолента 6"/>
            <p:cNvSpPr/>
            <p:nvPr/>
          </p:nvSpPr>
          <p:spPr>
            <a:xfrm>
              <a:off x="2051720" y="5301208"/>
              <a:ext cx="4824536" cy="864096"/>
            </a:xfrm>
            <a:prstGeom prst="flowChartPunchedTape">
              <a:avLst/>
            </a:prstGeom>
            <a:solidFill>
              <a:srgbClr val="4F81BD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71800" y="5445224"/>
              <a:ext cx="3386819" cy="6529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ГОРОД</a:t>
              </a:r>
              <a:r>
                <a:rPr lang="ru-RU" sz="4000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СОБОРОВ</a:t>
              </a:r>
              <a:endParaRPr lang="ru-RU" sz="4000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Т</a:t>
                </a:r>
                <a:endParaRPr lang="ru-RU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52120" y="1124744"/>
                <a:ext cx="2720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Троицкий собор</a:t>
                </a:r>
              </a:p>
              <a:p>
                <a:r>
                  <a:rPr lang="ru-RU" sz="1400" b="1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Увенчан мощным пятиглавием</a:t>
                </a:r>
                <a:endParaRPr lang="ru-RU" sz="1400" b="1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Левая круглая скобка 10"/>
            <p:cNvSpPr/>
            <p:nvPr/>
          </p:nvSpPr>
          <p:spPr>
            <a:xfrm flipH="1">
              <a:off x="6228184" y="692696"/>
              <a:ext cx="2448272" cy="1634480"/>
            </a:xfrm>
            <a:prstGeom prst="leftBracket">
              <a:avLst>
                <a:gd name="adj" fmla="val 3407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" name="Содержимое 3" descr="тоицкий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343826" cy="6858000"/>
          </a:xfrm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Рисунок 5" descr="См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Левая круглая скобка 7"/>
            <p:cNvSpPr/>
            <p:nvPr/>
          </p:nvSpPr>
          <p:spPr>
            <a:xfrm flipH="1">
              <a:off x="5724128" y="404664"/>
              <a:ext cx="3096344" cy="1706488"/>
            </a:xfrm>
            <a:prstGeom prst="leftBracket">
              <a:avLst>
                <a:gd name="adj" fmla="val 0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/>
                <a:t>Храмы Северной столицы –</a:t>
              </a:r>
              <a:br>
                <a:rPr lang="ru-RU" b="1" dirty="0" smtClean="0"/>
              </a:br>
              <a:r>
                <a:rPr lang="ru-RU" b="1" dirty="0" smtClean="0"/>
                <a:t>Как духовные светлицы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3779912" y="404664"/>
            <a:ext cx="5364088" cy="2880320"/>
          </a:xfrm>
          <a:prstGeom prst="leftBracket">
            <a:avLst>
              <a:gd name="adj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Ах, какая красота!</a:t>
            </a:r>
            <a:br>
              <a:rPr lang="ru-RU" sz="1600" b="1" dirty="0" smtClean="0"/>
            </a:br>
            <a:r>
              <a:rPr lang="ru-RU" sz="1600" b="1" dirty="0" smtClean="0"/>
              <a:t>Ух, какая высота!</a:t>
            </a:r>
            <a:br>
              <a:rPr lang="ru-RU" sz="1600" b="1" dirty="0" smtClean="0"/>
            </a:br>
            <a:r>
              <a:rPr lang="ru-RU" sz="1600" b="1" dirty="0" smtClean="0"/>
              <a:t>Восьмигранный, золочёный,</a:t>
            </a:r>
          </a:p>
          <a:p>
            <a:pPr algn="ctr"/>
            <a:r>
              <a:rPr lang="ru-RU" sz="1600" b="1" dirty="0" smtClean="0"/>
              <a:t>Шпиль над башней  колокольной</a:t>
            </a:r>
            <a:br>
              <a:rPr lang="ru-RU" sz="1600" b="1" dirty="0" smtClean="0"/>
            </a:br>
            <a:r>
              <a:rPr lang="ru-RU" sz="1600" b="1" dirty="0" smtClean="0"/>
              <a:t>А над шпилем ангел  кружит</a:t>
            </a:r>
            <a:br>
              <a:rPr lang="ru-RU" sz="1600" b="1" dirty="0" smtClean="0"/>
            </a:br>
            <a:r>
              <a:rPr lang="ru-RU" sz="1600" b="1" dirty="0" smtClean="0"/>
              <a:t>И в жару, и в дождь , и в стужу…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Ангел город наш хранит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" name="Содержимое 10" descr="Петропавл.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148064" cy="6858000"/>
          </a:xfrm>
        </p:spPr>
      </p:pic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40d719f80c0a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6084167" y="1052736"/>
              <a:ext cx="2232249" cy="1080120"/>
              <a:chOff x="6084168" y="1052736"/>
              <a:chExt cx="2231139" cy="712406"/>
            </a:xfrm>
          </p:grpSpPr>
          <p:sp>
            <p:nvSpPr>
              <p:cNvPr id="6" name="Левая круглая скобка 5"/>
              <p:cNvSpPr/>
              <p:nvPr/>
            </p:nvSpPr>
            <p:spPr>
              <a:xfrm flipH="1">
                <a:off x="6228184" y="1052736"/>
                <a:ext cx="2087123" cy="712406"/>
              </a:xfrm>
              <a:prstGeom prst="leftBracket">
                <a:avLst>
                  <a:gd name="adj" fmla="val 2244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84168" y="1268760"/>
                <a:ext cx="2088232" cy="3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А </a:t>
                </a:r>
                <a:r>
                  <a:rPr lang="ru-RU" sz="1200" b="1" i="1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на острове , на Заячьем</a:t>
                </a:r>
              </a:p>
              <a:p>
                <a:r>
                  <a:rPr lang="ru-RU" sz="1200" b="1" i="1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Петропавловский собор</a:t>
                </a:r>
                <a:endParaRPr lang="ru-RU" sz="1200" b="1" i="1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018862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755576" y="0"/>
            <a:chExt cx="8388424" cy="6710739"/>
          </a:xfrm>
        </p:grpSpPr>
        <p:pic>
          <p:nvPicPr>
            <p:cNvPr id="7" name="Рисунок 6" descr="Спас на крови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55576" y="0"/>
              <a:ext cx="8388424" cy="6710739"/>
            </a:xfrm>
            <a:prstGeom prst="rect">
              <a:avLst/>
            </a:prstGeom>
          </p:spPr>
        </p:pic>
        <p:sp>
          <p:nvSpPr>
            <p:cNvPr id="8" name="Облако 7"/>
            <p:cNvSpPr/>
            <p:nvPr/>
          </p:nvSpPr>
          <p:spPr>
            <a:xfrm>
              <a:off x="6156176" y="620688"/>
              <a:ext cx="2736304" cy="11521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72200" y="83671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Спас на крови</a:t>
              </a:r>
            </a:p>
            <a:p>
              <a:r>
                <a:rPr lang="ru-RU" sz="1200" b="1" i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Крупнейший по масштабам</a:t>
              </a:r>
            </a:p>
            <a:p>
              <a:r>
                <a:rPr lang="ru-RU" sz="1200" b="1" i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Ансамбль мозаик на фасадах</a:t>
              </a:r>
              <a:endParaRPr lang="ru-RU" sz="1200" b="1" i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22712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купол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080000" cy="3060000"/>
          </a:xfrm>
        </p:spPr>
      </p:pic>
      <p:pic>
        <p:nvPicPr>
          <p:cNvPr id="13" name="Рисунок 12" descr="62685160_e81fffc1e7a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830389"/>
            <a:ext cx="4752528" cy="3894755"/>
          </a:xfrm>
          <a:prstGeom prst="rect">
            <a:avLst/>
          </a:prstGeom>
        </p:spPr>
      </p:pic>
      <p:pic>
        <p:nvPicPr>
          <p:cNvPr id="9" name="Рисунок 8" descr="ис.с.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79712" y="4389657"/>
            <a:ext cx="6300192" cy="246834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0" y="0"/>
            <a:ext cx="9144000" cy="6858000"/>
            <a:chOff x="-540568" y="0"/>
            <a:chExt cx="9144000" cy="6858000"/>
          </a:xfrm>
        </p:grpSpPr>
        <p:pic>
          <p:nvPicPr>
            <p:cNvPr id="8" name="Рисунок 7" descr="гигант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40568" y="0"/>
              <a:ext cx="9144000" cy="6858000"/>
            </a:xfrm>
            <a:prstGeom prst="rect">
              <a:avLst/>
            </a:prstGeom>
          </p:spPr>
        </p:pic>
        <p:sp>
          <p:nvSpPr>
            <p:cNvPr id="20" name="Дуга 19"/>
            <p:cNvSpPr/>
            <p:nvPr/>
          </p:nvSpPr>
          <p:spPr>
            <a:xfrm>
              <a:off x="-468560" y="5661248"/>
              <a:ext cx="3960440" cy="1196752"/>
            </a:xfrm>
            <a:prstGeom prst="arc">
              <a:avLst>
                <a:gd name="adj1" fmla="val 11871898"/>
                <a:gd name="adj2" fmla="val 1115735"/>
              </a:avLst>
            </a:prstGeom>
            <a:solidFill>
              <a:srgbClr val="FA9760"/>
            </a:solidFill>
            <a:ln>
              <a:noFil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Крест на самой вышине…</a:t>
              </a:r>
            </a:p>
            <a:p>
              <a:pPr algn="ctr"/>
              <a:r>
                <a:rPr lang="ru-RU" sz="1200" dirty="0" smtClean="0"/>
                <a:t>По своей величине</a:t>
              </a:r>
            </a:p>
            <a:p>
              <a:pPr algn="ctr"/>
              <a:r>
                <a:rPr lang="ru-RU" sz="1200" dirty="0" smtClean="0"/>
                <a:t>Этот  храм четвёртый в мире!</a:t>
              </a:r>
            </a:p>
            <a:p>
              <a:pPr algn="ctr"/>
              <a:r>
                <a:rPr lang="ru-RU" sz="1200" dirty="0" smtClean="0"/>
                <a:t>Он красуется в порфире,</a:t>
              </a:r>
            </a:p>
            <a:p>
              <a:pPr algn="ctr"/>
              <a:r>
                <a:rPr lang="ru-RU" sz="1200" dirty="0" smtClean="0"/>
                <a:t>В лазурите, малахите</a:t>
              </a:r>
            </a:p>
            <a:p>
              <a:pPr algn="ctr"/>
              <a:r>
                <a:rPr lang="ru-RU" sz="1200" dirty="0" smtClean="0"/>
                <a:t>И торжественном граните.. </a:t>
              </a:r>
              <a:endParaRPr lang="ru-RU" sz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-3996952" y="0"/>
            <a:chExt cx="9144000" cy="6858000"/>
          </a:xfrm>
        </p:grpSpPr>
        <p:pic>
          <p:nvPicPr>
            <p:cNvPr id="15" name="Содержимое 3" descr="великан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3996952" y="0"/>
              <a:ext cx="9144000" cy="6858000"/>
            </a:xfrm>
            <a:prstGeom prst="rect">
              <a:avLst/>
            </a:prstGeom>
          </p:spPr>
        </p:pic>
        <p:sp>
          <p:nvSpPr>
            <p:cNvPr id="12" name="Облако 11"/>
            <p:cNvSpPr/>
            <p:nvPr/>
          </p:nvSpPr>
          <p:spPr>
            <a:xfrm>
              <a:off x="1403648" y="0"/>
              <a:ext cx="3635896" cy="2060848"/>
            </a:xfrm>
            <a:prstGeom prst="cloud">
              <a:avLst/>
            </a:prstGeom>
            <a:gradFill flip="none" rotWithShape="1">
              <a:gsLst>
                <a:gs pos="0">
                  <a:srgbClr val="94BEE4"/>
                </a:gs>
                <a:gs pos="0">
                  <a:srgbClr val="94BEE4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Как велик ты,  Исаакий!</a:t>
              </a:r>
            </a:p>
            <a:p>
              <a:pPr algn="ctr"/>
              <a:r>
                <a:rPr lang="ru-RU" sz="1600" dirty="0" smtClean="0"/>
                <a:t>Точно витязь из былин!</a:t>
              </a:r>
            </a:p>
            <a:p>
              <a:pPr algn="ctr"/>
              <a:r>
                <a:rPr lang="ru-RU" sz="1600" dirty="0" smtClean="0"/>
                <a:t>Даже с моря видит всякий «шлем», сияющий вдали!</a:t>
              </a:r>
            </a:p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972000" y="0"/>
            <a:ext cx="10116000" cy="6858000"/>
            <a:chOff x="-972000" y="0"/>
            <a:chExt cx="10116000" cy="6858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972000" y="0"/>
              <a:ext cx="10116000" cy="6858000"/>
              <a:chOff x="-972000" y="0"/>
              <a:chExt cx="10116000" cy="6858000"/>
            </a:xfrm>
          </p:grpSpPr>
          <p:pic>
            <p:nvPicPr>
              <p:cNvPr id="8" name="Рисунок 7" descr="smolny-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972000" y="0"/>
                <a:ext cx="10116000" cy="68580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915816" y="6237313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i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Смольный собор –рекорд  «долгостроя», возведение составило 87 лет</a:t>
                </a:r>
                <a:endParaRPr lang="ru-RU" sz="1400" b="1" i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Облако 5"/>
            <p:cNvSpPr/>
            <p:nvPr/>
          </p:nvSpPr>
          <p:spPr>
            <a:xfrm>
              <a:off x="6335688" y="0"/>
              <a:ext cx="2484784" cy="2204864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Утро умытое, светлое, ясное</a:t>
              </a:r>
            </a:p>
            <a:p>
              <a:r>
                <a:rPr lang="ru-RU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И возникает в </a:t>
              </a:r>
              <a:r>
                <a:rPr lang="ru-RU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ru-RU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рассветных лучах Смольный собор – это чудо прекрасное</a:t>
              </a:r>
              <a:endParaRPr lang="ru-RU" sz="14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9e0cc81415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9091" y="0"/>
            <a:ext cx="9163091" cy="6858000"/>
          </a:xfrm>
          <a:prstGeom prst="rect">
            <a:avLst/>
          </a:prstGeom>
        </p:spPr>
      </p:pic>
      <p:pic>
        <p:nvPicPr>
          <p:cNvPr id="4" name="Содержимое 3" descr="0002-002-Pjotr-Velikij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блако 5"/>
          <p:cNvSpPr/>
          <p:nvPr/>
        </p:nvSpPr>
        <p:spPr>
          <a:xfrm>
            <a:off x="5868144" y="548680"/>
            <a:ext cx="2808312" cy="1296144"/>
          </a:xfrm>
          <a:prstGeom prst="clou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Невском проспекте,</a:t>
            </a:r>
          </a:p>
          <a:p>
            <a:pPr algn="r"/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Расправив крылья колоннады,</a:t>
            </a:r>
          </a:p>
          <a:p>
            <a:pPr algn="r"/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Стоит уникальный Казанский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169</Words>
  <Application>Microsoft Office PowerPoint</Application>
  <PresentationFormat>Экран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Мы в этом городе живём и он растёт, и мы растём Программа для дошколят Город – мой друг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 Гаврилова Анна Алексеевна; ГДОУ №102; г.СПб.</dc:creator>
  <cp:keywords>Доп.материал к программе</cp:keywords>
  <cp:lastModifiedBy>User Гаврилова</cp:lastModifiedBy>
  <cp:revision>75</cp:revision>
  <dcterms:created xsi:type="dcterms:W3CDTF">2013-12-27T07:04:23Z</dcterms:created>
  <dcterms:modified xsi:type="dcterms:W3CDTF">2014-08-22T07:01:18Z</dcterms:modified>
</cp:coreProperties>
</file>