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2" r:id="rId4"/>
    <p:sldId id="274" r:id="rId5"/>
    <p:sldId id="270" r:id="rId6"/>
    <p:sldId id="265" r:id="rId7"/>
    <p:sldId id="277" r:id="rId8"/>
    <p:sldId id="268" r:id="rId9"/>
    <p:sldId id="275" r:id="rId10"/>
    <p:sldId id="278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33"/>
    <a:srgbClr val="990033"/>
    <a:srgbClr val="009900"/>
    <a:srgbClr val="0000FF"/>
    <a:srgbClr val="33CC33"/>
    <a:srgbClr val="FF0000"/>
    <a:srgbClr val="003300"/>
    <a:srgbClr val="CC0000"/>
    <a:srgbClr val="000000"/>
    <a:srgbClr val="D1D1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2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63D7-BE6C-4E36-81E3-82CB728D85B7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BD6D3-2AED-452B-85A8-097DE771D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BD6D3-2AED-452B-85A8-097DE771DD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2F8FA67-48CF-4010-9F52-CD602B0C2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15F8-1987-4FB0-92BA-38C87B150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A071-6500-4E23-A56A-8EABD11AB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7D52794-3FEF-4905-BA58-62F3CF392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B23B1-A18E-44B0-ACE9-3981FAEB3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1514-2BC5-4240-A3EB-AEFC64064C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39B9DB5-78A7-4609-A752-A01AC5810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4A448-7459-4EE3-8136-0BC448E57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E5232-D786-4D5C-BC63-4B6BC7D7F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2890B-7ED4-420C-B7F1-B31D134D6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EB7C-73C1-4D86-B1F4-5ECD3B53DD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069179-1632-4428-BB46-B5893D562B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404813"/>
            <a:ext cx="6192837" cy="619125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МБОУ «</a:t>
            </a:r>
            <a:r>
              <a:rPr lang="ru-RU" sz="2000" b="1" dirty="0" err="1" smtClean="0">
                <a:solidFill>
                  <a:srgbClr val="00B050"/>
                </a:solidFill>
              </a:rPr>
              <a:t>Шемалаковская</a:t>
            </a:r>
            <a:r>
              <a:rPr lang="ru-RU" sz="2000" b="1" dirty="0" smtClean="0">
                <a:solidFill>
                  <a:srgbClr val="00B050"/>
                </a:solidFill>
              </a:rPr>
              <a:t> ООШ»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ясли-сад «Ромашка»</a:t>
            </a:r>
            <a:r>
              <a:rPr lang="ru-RU" sz="2000" b="1" dirty="0" smtClean="0">
                <a:solidFill>
                  <a:srgbClr val="FFC000"/>
                </a:solidFill>
              </a:rPr>
              <a:t/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День рождение чувашской куклы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2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шемалаково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, 2014.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F77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643182"/>
            <a:ext cx="1592831" cy="248120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2875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660033"/>
                </a:solidFill>
              </a:rPr>
              <a:t>Мои  награды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>
                <a:solidFill>
                  <a:srgbClr val="002060"/>
                </a:solidFill>
              </a:rPr>
              <a:t>Ман</a:t>
            </a:r>
            <a:r>
              <a:rPr lang="en-US" sz="3100" dirty="0" smtClean="0">
                <a:solidFill>
                  <a:srgbClr val="002060"/>
                </a:solidFill>
              </a:rPr>
              <a:t>Ă</a:t>
            </a:r>
            <a:r>
              <a:rPr lang="ru-RU" sz="3100" dirty="0" err="1" smtClean="0">
                <a:solidFill>
                  <a:srgbClr val="002060"/>
                </a:solidFill>
              </a:rPr>
              <a:t>н</a:t>
            </a: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smtClean="0">
                <a:solidFill>
                  <a:srgbClr val="002060"/>
                </a:solidFill>
              </a:rPr>
              <a:t>Ç</a:t>
            </a:r>
            <a:r>
              <a:rPr lang="ru-RU" sz="3100" dirty="0" err="1" smtClean="0">
                <a:solidFill>
                  <a:srgbClr val="002060"/>
                </a:solidFill>
              </a:rPr>
              <a:t>ит</a:t>
            </a:r>
            <a:r>
              <a:rPr lang="en-US" sz="3100" dirty="0" smtClean="0">
                <a:solidFill>
                  <a:srgbClr val="002060"/>
                </a:solidFill>
              </a:rPr>
              <a:t>Ĕ</a:t>
            </a:r>
            <a:r>
              <a:rPr lang="ru-RU" sz="3100" dirty="0" err="1" smtClean="0">
                <a:solidFill>
                  <a:srgbClr val="002060"/>
                </a:solidFill>
              </a:rPr>
              <a:t>нЎсем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0"/>
            <a:ext cx="1643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Рисунок5-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2357430"/>
            <a:ext cx="5214974" cy="27146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</a:rPr>
              <a:t>Спасибо за внимание!</a:t>
            </a:r>
            <a:br>
              <a:rPr lang="ru-RU" sz="3200" b="1" dirty="0" smtClean="0">
                <a:solidFill>
                  <a:srgbClr val="990033"/>
                </a:solidFill>
              </a:rPr>
            </a:br>
            <a:r>
              <a:rPr lang="ru-RU" sz="3200" b="1" dirty="0" smtClean="0">
                <a:solidFill>
                  <a:srgbClr val="990033"/>
                </a:solidFill>
              </a:rPr>
              <a:t/>
            </a:r>
            <a:br>
              <a:rPr lang="ru-RU" sz="3200" b="1" dirty="0" smtClean="0">
                <a:solidFill>
                  <a:srgbClr val="990033"/>
                </a:solidFill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Тавтапу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Ç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тимл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Ĕ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пулн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2"/>
          <a:srcRect l="4424" t="48451" r="65027" b="9129"/>
          <a:stretch>
            <a:fillRect/>
          </a:stretch>
        </p:blipFill>
        <p:spPr bwMode="auto">
          <a:xfrm>
            <a:off x="7235825" y="4941888"/>
            <a:ext cx="16335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2"/>
          <a:srcRect l="34505" t="6320" r="35388" b="50558"/>
          <a:stretch>
            <a:fillRect/>
          </a:stretch>
        </p:blipFill>
        <p:spPr bwMode="auto">
          <a:xfrm>
            <a:off x="7286644" y="3071810"/>
            <a:ext cx="1660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2"/>
          <a:srcRect l="64142" t="48451" r="5309" b="9129"/>
          <a:stretch>
            <a:fillRect/>
          </a:stretch>
        </p:blipFill>
        <p:spPr bwMode="auto">
          <a:xfrm>
            <a:off x="142844" y="1214422"/>
            <a:ext cx="1657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 l="64142" t="48451" r="5309" b="9129"/>
          <a:stretch>
            <a:fillRect/>
          </a:stretch>
        </p:blipFill>
        <p:spPr bwMode="auto">
          <a:xfrm>
            <a:off x="7286644" y="1214422"/>
            <a:ext cx="1657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 l="34505" t="6320" r="35388" b="50558"/>
          <a:stretch>
            <a:fillRect/>
          </a:stretch>
        </p:blipFill>
        <p:spPr bwMode="auto">
          <a:xfrm>
            <a:off x="142844" y="3071810"/>
            <a:ext cx="1660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/>
          <a:srcRect l="4424" t="48451" r="65027" b="9129"/>
          <a:stretch>
            <a:fillRect/>
          </a:stretch>
        </p:blipFill>
        <p:spPr bwMode="auto">
          <a:xfrm>
            <a:off x="142844" y="5000636"/>
            <a:ext cx="16335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9" y="1916113"/>
            <a:ext cx="6286512" cy="472759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     Выполнила: Л.Л. Денисова, воспитатель 1-ой </a:t>
            </a:r>
          </a:p>
          <a:p>
            <a:pPr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     квалификационной категории, стаж работы 25 лет</a:t>
            </a:r>
            <a:r>
              <a:rPr lang="ru-RU" sz="2100" b="1" dirty="0" smtClean="0">
                <a:solidFill>
                  <a:srgbClr val="002060"/>
                </a:solidFill>
              </a:rPr>
              <a:t>.</a:t>
            </a:r>
            <a:endParaRPr lang="ru-RU" sz="2100" dirty="0" smtClean="0">
              <a:solidFill>
                <a:srgbClr val="002060"/>
              </a:solidFill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6050" y="428604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Илемл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илемл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                 Ч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smtClean="0">
                <a:solidFill>
                  <a:srgbClr val="002060"/>
                </a:solidFill>
              </a:rPr>
              <a:t>ваш </a:t>
            </a:r>
            <a:r>
              <a:rPr lang="ru-RU" dirty="0" err="1" smtClean="0">
                <a:solidFill>
                  <a:srgbClr val="002060"/>
                </a:solidFill>
              </a:rPr>
              <a:t>тум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илемл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smtClean="0">
                <a:solidFill>
                  <a:srgbClr val="002060"/>
                </a:solidFill>
              </a:rPr>
              <a:t>ваш </a:t>
            </a:r>
            <a:r>
              <a:rPr lang="ru-RU" dirty="0" err="1" smtClean="0">
                <a:solidFill>
                  <a:srgbClr val="002060"/>
                </a:solidFill>
              </a:rPr>
              <a:t>тум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илемл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en-US" dirty="0" err="1" smtClean="0">
                <a:solidFill>
                  <a:srgbClr val="002060"/>
                </a:solidFill>
              </a:rPr>
              <a:t>Çě</a:t>
            </a:r>
            <a:r>
              <a:rPr lang="ru-RU" dirty="0" err="1" smtClean="0">
                <a:solidFill>
                  <a:srgbClr val="002060"/>
                </a:solidFill>
              </a:rPr>
              <a:t>леме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err="1" smtClean="0">
                <a:solidFill>
                  <a:srgbClr val="002060"/>
                </a:solidFill>
              </a:rPr>
              <a:t>лсен</a:t>
            </a:r>
            <a:r>
              <a:rPr lang="ru-RU" dirty="0" smtClean="0">
                <a:solidFill>
                  <a:srgbClr val="002060"/>
                </a:solidFill>
              </a:rPr>
              <a:t> к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smtClean="0">
                <a:solidFill>
                  <a:srgbClr val="002060"/>
                </a:solidFill>
              </a:rPr>
              <a:t>на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500174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 spd="slow" advTm="30281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488238" cy="720725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990033"/>
                </a:solidFill>
              </a:rPr>
              <a:t/>
            </a:r>
            <a:br>
              <a:rPr lang="ru-RU" sz="3600" b="1" i="1" dirty="0" smtClean="0">
                <a:solidFill>
                  <a:srgbClr val="990033"/>
                </a:solidFill>
              </a:rPr>
            </a:br>
            <a:r>
              <a:rPr lang="ru-RU" sz="3600" b="1" i="1" dirty="0" smtClean="0">
                <a:solidFill>
                  <a:srgbClr val="990033"/>
                </a:solidFill>
              </a:rPr>
              <a:t>Моя Группа</a:t>
            </a:r>
            <a:br>
              <a:rPr lang="ru-RU" sz="3600" b="1" i="1" dirty="0" smtClean="0">
                <a:solidFill>
                  <a:srgbClr val="990033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Ман</a:t>
            </a:r>
            <a:r>
              <a:rPr lang="vi-VN" sz="1800" b="1" dirty="0" smtClean="0">
                <a:solidFill>
                  <a:srgbClr val="002060"/>
                </a:solidFill>
              </a:rPr>
              <a:t>ă</a:t>
            </a:r>
            <a:r>
              <a:rPr lang="ru-RU" sz="2000" b="1" dirty="0" err="1" smtClean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ушк</a:t>
            </a:r>
            <a:r>
              <a:rPr lang="vi-VN" sz="2000" b="1" dirty="0" smtClean="0">
                <a:solidFill>
                  <a:srgbClr val="002060"/>
                </a:solidFill>
              </a:rPr>
              <a:t>ă</a:t>
            </a:r>
            <a:r>
              <a:rPr lang="ru-RU" sz="2000" b="1" dirty="0" err="1" smtClean="0">
                <a:solidFill>
                  <a:srgbClr val="002060"/>
                </a:solidFill>
              </a:rPr>
              <a:t>нри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ачасем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50043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Ç</a:t>
            </a:r>
            <a:r>
              <a:rPr lang="ru-RU" b="1" dirty="0" err="1" smtClean="0">
                <a:solidFill>
                  <a:srgbClr val="002060"/>
                </a:solidFill>
              </a:rPr>
              <a:t>аврашкан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пурте</a:t>
            </a:r>
            <a:r>
              <a:rPr lang="ru-RU" b="1" dirty="0" smtClean="0">
                <a:solidFill>
                  <a:srgbClr val="002060"/>
                </a:solidFill>
              </a:rPr>
              <a:t> т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err="1" smtClean="0">
                <a:solidFill>
                  <a:srgbClr val="002060"/>
                </a:solidFill>
              </a:rPr>
              <a:t>ратп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err="1" smtClean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Пуканене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саламлатп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err="1" smtClean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Ўкерсе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эрешлесе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Юр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smtClean="0">
                <a:solidFill>
                  <a:srgbClr val="002060"/>
                </a:solidFill>
              </a:rPr>
              <a:t>па та </a:t>
            </a:r>
            <a:r>
              <a:rPr lang="ru-RU" b="1" dirty="0" err="1" smtClean="0">
                <a:solidFill>
                  <a:srgbClr val="002060"/>
                </a:solidFill>
              </a:rPr>
              <a:t>таш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smtClean="0">
                <a:solidFill>
                  <a:srgbClr val="002060"/>
                </a:solidFill>
              </a:rPr>
              <a:t>па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Сав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err="1" smtClean="0">
                <a:solidFill>
                  <a:srgbClr val="002060"/>
                </a:solidFill>
              </a:rPr>
              <a:t>натп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err="1" smtClean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ушк</a:t>
            </a:r>
            <a:r>
              <a:rPr lang="vi-VN" b="1" dirty="0" smtClean="0">
                <a:solidFill>
                  <a:srgbClr val="002060"/>
                </a:solidFill>
              </a:rPr>
              <a:t>ă</a:t>
            </a:r>
            <a:r>
              <a:rPr lang="ru-RU" b="1" dirty="0" err="1" smtClean="0">
                <a:solidFill>
                  <a:srgbClr val="002060"/>
                </a:solidFill>
              </a:rPr>
              <a:t>нпа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t="4628" r="1707" b="41653"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DC13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357298"/>
            <a:ext cx="1446121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1214422"/>
            <a:ext cx="4876800" cy="3438144"/>
          </a:xfrm>
          <a:prstGeom prst="rect">
            <a:avLst/>
          </a:prstGeom>
        </p:spPr>
      </p:pic>
    </p:spTree>
  </p:cSld>
  <p:clrMapOvr>
    <a:masterClrMapping/>
  </p:clrMapOvr>
  <p:transition spd="slow" advTm="29922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990033"/>
                </a:solidFill>
              </a:rPr>
              <a:t>Девочки и мальчики в гостях у чувашской куклы</a:t>
            </a:r>
            <a:br>
              <a:rPr lang="ru-RU" sz="2400" b="1" i="1" dirty="0" smtClean="0">
                <a:solidFill>
                  <a:srgbClr val="990033"/>
                </a:solidFill>
              </a:rPr>
            </a:b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Ĕ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рачасемпе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ар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ачасем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</a:t>
            </a: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ваш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пукани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пат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Ĕ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нче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vi-VN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нара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1000108"/>
            <a:ext cx="22859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3" y="4832050"/>
            <a:ext cx="2143108" cy="20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C13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142984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SDC138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4752"/>
            <a:ext cx="3929058" cy="2946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1785926"/>
            <a:ext cx="2873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Епле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маттур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пикесем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Ч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ваш </a:t>
            </a:r>
            <a:r>
              <a:rPr lang="ru-RU" i="1" dirty="0" err="1" smtClean="0">
                <a:solidFill>
                  <a:srgbClr val="002060"/>
                </a:solidFill>
              </a:rPr>
              <a:t>тумне</a:t>
            </a:r>
            <a:r>
              <a:rPr lang="ru-RU" i="1" dirty="0" smtClean="0">
                <a:solidFill>
                  <a:srgbClr val="002060"/>
                </a:solidFill>
              </a:rPr>
              <a:t> т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х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нсан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Пукане</a:t>
            </a:r>
            <a:r>
              <a:rPr lang="ru-RU" i="1" dirty="0" smtClean="0">
                <a:solidFill>
                  <a:srgbClr val="002060"/>
                </a:solidFill>
              </a:rPr>
              <a:t> пек </a:t>
            </a:r>
            <a:r>
              <a:rPr lang="ru-RU" i="1" dirty="0" err="1" smtClean="0">
                <a:solidFill>
                  <a:srgbClr val="002060"/>
                </a:solidFill>
              </a:rPr>
              <a:t>пуласш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Ай,</a:t>
            </a:r>
            <a:r>
              <a:rPr lang="en-US" i="1" dirty="0" smtClean="0">
                <a:solidFill>
                  <a:srgbClr val="002060"/>
                </a:solidFill>
              </a:rPr>
              <a:t> ç</a:t>
            </a:r>
            <a:r>
              <a:rPr lang="ru-RU" i="1" dirty="0" err="1" smtClean="0">
                <a:solidFill>
                  <a:srgbClr val="002060"/>
                </a:solidFill>
              </a:rPr>
              <a:t>уна</a:t>
            </a:r>
            <a:r>
              <a:rPr lang="en-US" i="1" dirty="0" err="1" smtClean="0">
                <a:solidFill>
                  <a:srgbClr val="002060"/>
                </a:solidFill>
              </a:rPr>
              <a:t>ççě</a:t>
            </a:r>
            <a:r>
              <a:rPr lang="ru-RU" i="1" dirty="0" smtClean="0">
                <a:solidFill>
                  <a:srgbClr val="002060"/>
                </a:solidFill>
              </a:rPr>
              <a:t> к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м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лтан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000636"/>
            <a:ext cx="304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Кар т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рар-и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ачасем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err="1" smtClean="0">
                <a:solidFill>
                  <a:srgbClr val="002060"/>
                </a:solidFill>
              </a:rPr>
              <a:t>Пукане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умне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тухса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Пурте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рле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пу</a:t>
            </a:r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smtClean="0">
                <a:solidFill>
                  <a:srgbClr val="002060"/>
                </a:solidFill>
              </a:rPr>
              <a:t>тар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нса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Уявлар-и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ак</a:t>
            </a:r>
            <a:r>
              <a:rPr lang="ru-RU" i="1" dirty="0" smtClean="0">
                <a:solidFill>
                  <a:srgbClr val="002060"/>
                </a:solidFill>
              </a:rPr>
              <a:t> куна.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2814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071670" y="476250"/>
            <a:ext cx="6892943" cy="5953146"/>
          </a:xfrm>
          <a:ln w="38100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Кукла принимает подарки от ребят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Ачасем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пуканене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парнесем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парнеле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ççě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err="1" smtClean="0">
                <a:solidFill>
                  <a:srgbClr val="002060"/>
                </a:solidFill>
              </a:rPr>
              <a:t>Эпир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маттур</a:t>
            </a:r>
            <a:r>
              <a:rPr lang="ru-RU" sz="1800" i="1" dirty="0" smtClean="0">
                <a:solidFill>
                  <a:srgbClr val="002060"/>
                </a:solidFill>
              </a:rPr>
              <a:t> ч</a:t>
            </a:r>
            <a:r>
              <a:rPr lang="vi-VN" sz="1800" i="1" dirty="0" smtClean="0">
                <a:solidFill>
                  <a:srgbClr val="002060"/>
                </a:solidFill>
              </a:rPr>
              <a:t>ă</a:t>
            </a:r>
            <a:r>
              <a:rPr lang="ru-RU" sz="1800" i="1" dirty="0" err="1" smtClean="0">
                <a:solidFill>
                  <a:srgbClr val="002060"/>
                </a:solidFill>
              </a:rPr>
              <a:t>вашсем</a:t>
            </a:r>
            <a:r>
              <a:rPr lang="ru-RU" sz="1800" i="1" dirty="0" smtClean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002060"/>
                </a:solidFill>
              </a:rPr>
              <a:t>Ç</a:t>
            </a:r>
            <a:r>
              <a:rPr lang="ru-RU" sz="1800" i="1" dirty="0" err="1" smtClean="0">
                <a:solidFill>
                  <a:srgbClr val="002060"/>
                </a:solidFill>
              </a:rPr>
              <a:t>ут</a:t>
            </a:r>
            <a:r>
              <a:rPr lang="ru-RU" sz="1800" i="1" dirty="0" smtClean="0">
                <a:solidFill>
                  <a:srgbClr val="002060"/>
                </a:solidFill>
              </a:rPr>
              <a:t>-</a:t>
            </a:r>
            <a:r>
              <a:rPr lang="en-US" sz="1800" i="1" dirty="0" smtClean="0">
                <a:solidFill>
                  <a:srgbClr val="002060"/>
                </a:solidFill>
              </a:rPr>
              <a:t> ç</a:t>
            </a:r>
            <a:r>
              <a:rPr lang="ru-RU" sz="1800" i="1" dirty="0" err="1" smtClean="0">
                <a:solidFill>
                  <a:srgbClr val="002060"/>
                </a:solidFill>
              </a:rPr>
              <a:t>ут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smtClean="0">
                <a:solidFill>
                  <a:srgbClr val="002060"/>
                </a:solidFill>
              </a:rPr>
              <a:t> ç</a:t>
            </a:r>
            <a:r>
              <a:rPr lang="ru-RU" sz="1800" i="1" dirty="0" err="1" smtClean="0">
                <a:solidFill>
                  <a:srgbClr val="002060"/>
                </a:solidFill>
              </a:rPr>
              <a:t>антал</a:t>
            </a:r>
            <a:r>
              <a:rPr lang="vi-VN" sz="1800" i="1" dirty="0" smtClean="0">
                <a:solidFill>
                  <a:srgbClr val="002060"/>
                </a:solidFill>
              </a:rPr>
              <a:t>ă</a:t>
            </a:r>
            <a:r>
              <a:rPr lang="ru-RU" sz="1800" i="1" dirty="0" smtClean="0">
                <a:solidFill>
                  <a:srgbClr val="002060"/>
                </a:solidFill>
              </a:rPr>
              <a:t>к </a:t>
            </a:r>
            <a:r>
              <a:rPr lang="ru-RU" sz="1800" i="1" dirty="0" err="1" smtClean="0">
                <a:solidFill>
                  <a:srgbClr val="002060"/>
                </a:solidFill>
              </a:rPr>
              <a:t>ачисем</a:t>
            </a:r>
            <a:r>
              <a:rPr lang="ru-RU" sz="18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</a:rPr>
              <a:t>Хам</a:t>
            </a:r>
            <a:r>
              <a:rPr lang="vi-VN" sz="1800" i="1" dirty="0" smtClean="0">
                <a:solidFill>
                  <a:srgbClr val="002060"/>
                </a:solidFill>
              </a:rPr>
              <a:t>ă</a:t>
            </a:r>
            <a:r>
              <a:rPr lang="ru-RU" sz="1800" i="1" dirty="0" err="1" smtClean="0">
                <a:solidFill>
                  <a:srgbClr val="002060"/>
                </a:solidFill>
              </a:rPr>
              <a:t>р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савн</a:t>
            </a:r>
            <a:r>
              <a:rPr lang="vi-VN" sz="1800" i="1" dirty="0" smtClean="0">
                <a:solidFill>
                  <a:srgbClr val="002060"/>
                </a:solidFill>
              </a:rPr>
              <a:t>ă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пикене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err="1" smtClean="0">
                <a:solidFill>
                  <a:srgbClr val="002060"/>
                </a:solidFill>
              </a:rPr>
              <a:t>Эрешлер</a:t>
            </a:r>
            <a:r>
              <a:rPr lang="en-US" sz="1800" i="1" dirty="0" smtClean="0">
                <a:solidFill>
                  <a:srgbClr val="002060"/>
                </a:solidFill>
              </a:rPr>
              <a:t>ě</a:t>
            </a:r>
            <a:r>
              <a:rPr lang="ru-RU" sz="1800" i="1" dirty="0" smtClean="0">
                <a:solidFill>
                  <a:srgbClr val="002060"/>
                </a:solidFill>
              </a:rPr>
              <a:t>м</a:t>
            </a:r>
            <a:r>
              <a:rPr lang="en-US" sz="1800" i="1" dirty="0" smtClean="0">
                <a:solidFill>
                  <a:srgbClr val="002060"/>
                </a:solidFill>
              </a:rPr>
              <a:t>ě</a:t>
            </a:r>
            <a:r>
              <a:rPr lang="ru-RU" sz="1800" i="1" dirty="0" err="1" smtClean="0">
                <a:solidFill>
                  <a:srgbClr val="002060"/>
                </a:solidFill>
              </a:rPr>
              <a:t>р</a:t>
            </a:r>
            <a:r>
              <a:rPr lang="ru-RU" sz="1800" i="1" dirty="0" smtClean="0">
                <a:solidFill>
                  <a:srgbClr val="002060"/>
                </a:solidFill>
              </a:rPr>
              <a:t> парне.</a:t>
            </a:r>
          </a:p>
        </p:txBody>
      </p:sp>
      <p:pic>
        <p:nvPicPr>
          <p:cNvPr id="4" name="Рисунок 3" descr="SDC13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571612"/>
            <a:ext cx="3810026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572132" y="164305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Эпир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тусл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ачасем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Менельнике</a:t>
            </a:r>
            <a:r>
              <a:rPr lang="ru-RU" i="1" dirty="0" smtClean="0">
                <a:solidFill>
                  <a:srgbClr val="002060"/>
                </a:solidFill>
              </a:rPr>
              <a:t> килт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м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р.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Сав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нар-ха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юратса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ут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х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вел пек </a:t>
            </a:r>
            <a:r>
              <a:rPr lang="ru-RU" i="1" dirty="0" err="1" smtClean="0">
                <a:solidFill>
                  <a:srgbClr val="002060"/>
                </a:solidFill>
              </a:rPr>
              <a:t>й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л </a:t>
            </a:r>
            <a:r>
              <a:rPr lang="ru-RU" i="1" dirty="0" err="1" smtClean="0">
                <a:solidFill>
                  <a:srgbClr val="002060"/>
                </a:solidFill>
              </a:rPr>
              <a:t>кулса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 descr="Рисунок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00372"/>
            <a:ext cx="3657600" cy="3663696"/>
          </a:xfrm>
          <a:prstGeom prst="rect">
            <a:avLst/>
          </a:prstGeom>
        </p:spPr>
      </p:pic>
    </p:spTree>
  </p:cSld>
  <p:clrMapOvr>
    <a:masterClrMapping/>
  </p:clrMapOvr>
  <p:transition spd="slow" advTm="31515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115889"/>
            <a:ext cx="6750066" cy="8842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Дети выступают для именинницы</a:t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ачасем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менельнике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саламла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ççě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1484313"/>
            <a:ext cx="4321175" cy="50419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3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3000" dirty="0" smtClean="0">
              <a:solidFill>
                <a:srgbClr val="000000"/>
              </a:solidFill>
            </a:endParaRPr>
          </a:p>
        </p:txBody>
      </p:sp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DC13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786190"/>
            <a:ext cx="3719459" cy="2789594"/>
          </a:xfrm>
          <a:prstGeom prst="rect">
            <a:avLst/>
          </a:prstGeom>
        </p:spPr>
      </p:pic>
      <p:pic>
        <p:nvPicPr>
          <p:cNvPr id="10" name="Рисунок 9" descr="SDC138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169859"/>
            <a:ext cx="3643338" cy="25611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6000760" y="1357298"/>
            <a:ext cx="3143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Пуканене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саламлар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Ыр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 с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махсем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калар</a:t>
            </a:r>
            <a:r>
              <a:rPr lang="ru-RU" i="1" dirty="0" smtClean="0"/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Икс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лми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телей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сунар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Сике-сике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халь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ташлар</a:t>
            </a:r>
            <a:r>
              <a:rPr lang="ru-RU" i="1" dirty="0" smtClean="0">
                <a:solidFill>
                  <a:srgbClr val="002060"/>
                </a:solidFill>
              </a:rPr>
              <a:t>! 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err="1" smtClean="0">
                <a:solidFill>
                  <a:srgbClr val="002060"/>
                </a:solidFill>
              </a:rPr>
              <a:t>Тўнкки-тўннки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параппан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апмассерен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тўнклетет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Пур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çě</a:t>
            </a:r>
            <a:r>
              <a:rPr lang="ru-RU" i="1" dirty="0" err="1" smtClean="0">
                <a:solidFill>
                  <a:srgbClr val="002060"/>
                </a:solidFill>
              </a:rPr>
              <a:t>ртете</a:t>
            </a:r>
            <a:r>
              <a:rPr lang="ru-RU" i="1" dirty="0" smtClean="0">
                <a:solidFill>
                  <a:srgbClr val="002060"/>
                </a:solidFill>
              </a:rPr>
              <a:t> юр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-к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в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err="1" smtClean="0">
                <a:solidFill>
                  <a:srgbClr val="002060"/>
                </a:solidFill>
              </a:rPr>
              <a:t>Пукане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илем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кўрет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095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8851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Поздравляем куклу песнями и плясками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пуканене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юр</a:t>
            </a:r>
            <a:r>
              <a:rPr lang="vi-V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ташапа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саламла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ççě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SDC138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4200524" cy="3150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SDC138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4191000" cy="314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929190" y="492919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К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м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лтан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ташлар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м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р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Пит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х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п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ртер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м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р.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Епле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эпир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маттурсем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апла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мар-и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ачасем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5000636"/>
            <a:ext cx="2653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Ах, ах, ах </a:t>
            </a:r>
            <a:r>
              <a:rPr lang="ru-RU" i="1" dirty="0" err="1" smtClean="0">
                <a:solidFill>
                  <a:srgbClr val="002060"/>
                </a:solidFill>
              </a:rPr>
              <a:t>иккен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Юрлама</a:t>
            </a:r>
            <a:r>
              <a:rPr lang="ru-RU" i="1" dirty="0" smtClean="0">
                <a:solidFill>
                  <a:srgbClr val="002060"/>
                </a:solidFill>
              </a:rPr>
              <a:t> та </a:t>
            </a:r>
            <a:r>
              <a:rPr lang="ru-RU" i="1" dirty="0" err="1" smtClean="0">
                <a:solidFill>
                  <a:srgbClr val="002060"/>
                </a:solidFill>
              </a:rPr>
              <a:t>х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иккен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юрлама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пу</a:t>
            </a:r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ласан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Чар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нма</a:t>
            </a:r>
            <a:r>
              <a:rPr lang="ru-RU" i="1" dirty="0" smtClean="0">
                <a:solidFill>
                  <a:srgbClr val="002060"/>
                </a:solidFill>
              </a:rPr>
              <a:t> та </a:t>
            </a:r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ук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иккен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 advTm="30422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29698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990033"/>
                </a:solidFill>
              </a:rPr>
              <a:t>Испекли мы каравай для хозяйки торжества </a:t>
            </a:r>
            <a:br>
              <a:rPr lang="ru-RU" sz="2800" b="1" i="1" dirty="0" smtClean="0">
                <a:solidFill>
                  <a:srgbClr val="990033"/>
                </a:solidFill>
              </a:rPr>
            </a:br>
            <a:r>
              <a:rPr lang="ru-RU" sz="1800" b="1" i="1" dirty="0" err="1" smtClean="0">
                <a:solidFill>
                  <a:srgbClr val="002060"/>
                </a:solidFill>
              </a:rPr>
              <a:t>п</a:t>
            </a:r>
            <a:r>
              <a:rPr lang="en-US" sz="1800" i="1" dirty="0" smtClean="0">
                <a:solidFill>
                  <a:srgbClr val="002060"/>
                </a:solidFill>
              </a:rPr>
              <a:t>Ĕ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щерт</a:t>
            </a:r>
            <a:r>
              <a:rPr lang="en-US" sz="1800" i="1" dirty="0" smtClean="0">
                <a:solidFill>
                  <a:srgbClr val="002060"/>
                </a:solidFill>
              </a:rPr>
              <a:t> Ĕ</a:t>
            </a:r>
            <a:r>
              <a:rPr lang="ru-RU" sz="1800" b="1" i="1" dirty="0" smtClean="0">
                <a:solidFill>
                  <a:srgbClr val="002060"/>
                </a:solidFill>
              </a:rPr>
              <a:t>м</a:t>
            </a:r>
            <a:r>
              <a:rPr lang="en-US" sz="1800" i="1" dirty="0" smtClean="0">
                <a:solidFill>
                  <a:srgbClr val="002060"/>
                </a:solidFill>
              </a:rPr>
              <a:t>Ĕ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р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vi-VN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Х</a:t>
            </a:r>
            <a:r>
              <a:rPr lang="vi-VN" sz="1800" b="1" dirty="0" smtClean="0">
                <a:solidFill>
                  <a:srgbClr val="002060"/>
                </a:solidFill>
              </a:rPr>
              <a:t>ă</a:t>
            </a:r>
            <a:r>
              <a:rPr lang="ru-RU" sz="1800" b="1" dirty="0" smtClean="0">
                <a:solidFill>
                  <a:srgbClr val="002060"/>
                </a:solidFill>
              </a:rPr>
              <a:t>парту </a:t>
            </a:r>
            <a:r>
              <a:rPr lang="ru-RU" sz="1800" b="1" dirty="0" err="1" smtClean="0">
                <a:solidFill>
                  <a:srgbClr val="002060"/>
                </a:solidFill>
              </a:rPr>
              <a:t>пукане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валли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паллах</a:t>
            </a:r>
            <a:endParaRPr lang="ru-RU" sz="1800" b="1" i="1" dirty="0" smtClean="0">
              <a:solidFill>
                <a:srgbClr val="002060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 t="4628" r="1707" b="41653"/>
          <a:stretch>
            <a:fillRect/>
          </a:stretch>
        </p:blipFill>
        <p:spPr bwMode="auto">
          <a:xfrm>
            <a:off x="0" y="5516563"/>
            <a:ext cx="45704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/>
          <a:srcRect t="4628" r="1707" b="41653"/>
          <a:stretch>
            <a:fillRect/>
          </a:stretch>
        </p:blipFill>
        <p:spPr bwMode="auto">
          <a:xfrm>
            <a:off x="4572000" y="5516563"/>
            <a:ext cx="4572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1928802"/>
            <a:ext cx="2928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Пыс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к </a:t>
            </a:r>
            <a:r>
              <a:rPr lang="ru-RU" i="1" dirty="0" err="1" smtClean="0">
                <a:solidFill>
                  <a:srgbClr val="002060"/>
                </a:solidFill>
              </a:rPr>
              <a:t>уяв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яч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пе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Х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парту </a:t>
            </a:r>
            <a:r>
              <a:rPr lang="ru-RU" i="1" dirty="0" err="1" smtClean="0">
                <a:solidFill>
                  <a:srgbClr val="002060"/>
                </a:solidFill>
              </a:rPr>
              <a:t>п</a:t>
            </a:r>
            <a:r>
              <a:rPr lang="en-US" i="1" dirty="0" err="1" smtClean="0">
                <a:solidFill>
                  <a:srgbClr val="002060"/>
                </a:solidFill>
              </a:rPr>
              <a:t>ěç</a:t>
            </a:r>
            <a:r>
              <a:rPr lang="ru-RU" i="1" dirty="0" err="1" smtClean="0">
                <a:solidFill>
                  <a:srgbClr val="002060"/>
                </a:solidFill>
              </a:rPr>
              <a:t>ерт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м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р.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Ак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ак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пыс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smtClean="0">
                <a:solidFill>
                  <a:srgbClr val="002060"/>
                </a:solidFill>
              </a:rPr>
              <a:t>к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ш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Ак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ç</a:t>
            </a:r>
            <a:r>
              <a:rPr lang="ru-RU" i="1" dirty="0" err="1" smtClean="0">
                <a:solidFill>
                  <a:srgbClr val="002060"/>
                </a:solidFill>
              </a:rPr>
              <a:t>ак</a:t>
            </a:r>
            <a:r>
              <a:rPr lang="vi-VN" i="1" dirty="0" smtClean="0">
                <a:solidFill>
                  <a:srgbClr val="002060"/>
                </a:solidFill>
              </a:rPr>
              <a:t>ă</a:t>
            </a:r>
            <a:r>
              <a:rPr lang="ru-RU" i="1" dirty="0" err="1" smtClean="0">
                <a:solidFill>
                  <a:srgbClr val="002060"/>
                </a:solidFill>
              </a:rPr>
              <a:t>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ч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smtClean="0">
                <a:solidFill>
                  <a:srgbClr val="002060"/>
                </a:solidFill>
              </a:rPr>
              <a:t>к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ш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Пукане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пукане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Кама саван, </a:t>
            </a:r>
            <a:r>
              <a:rPr lang="ru-RU" i="1" dirty="0" err="1" smtClean="0">
                <a:solidFill>
                  <a:srgbClr val="002060"/>
                </a:solidFill>
              </a:rPr>
              <a:t>ташша</a:t>
            </a:r>
            <a:r>
              <a:rPr lang="ru-RU" i="1" dirty="0" smtClean="0">
                <a:solidFill>
                  <a:srgbClr val="002060"/>
                </a:solidFill>
              </a:rPr>
              <a:t> ч</a:t>
            </a:r>
            <a:r>
              <a:rPr lang="en-US" i="1" dirty="0" smtClean="0">
                <a:solidFill>
                  <a:srgbClr val="002060"/>
                </a:solidFill>
              </a:rPr>
              <a:t>ě</a:t>
            </a:r>
            <a:r>
              <a:rPr lang="ru-RU" i="1" dirty="0" err="1" smtClean="0">
                <a:solidFill>
                  <a:srgbClr val="002060"/>
                </a:solidFill>
              </a:rPr>
              <a:t>н</a:t>
            </a:r>
            <a:r>
              <a:rPr lang="ru-RU" i="1" dirty="0" smtClean="0">
                <a:solidFill>
                  <a:srgbClr val="002060"/>
                </a:solidFill>
              </a:rPr>
              <a:t>!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Рисунок5-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7554" y="1214422"/>
            <a:ext cx="5449824" cy="4200144"/>
          </a:xfrm>
        </p:spPr>
      </p:pic>
    </p:spTree>
  </p:cSld>
  <p:clrMapOvr>
    <a:masterClrMapping/>
  </p:clrMapOvr>
  <p:transition spd="slow" advTm="29875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1431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6" y="285728"/>
            <a:ext cx="6572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Чаепитие с чувашской куклой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ваш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пукани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ачасене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чейпе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налать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3" y="157161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smtClean="0">
                <a:solidFill>
                  <a:srgbClr val="002060"/>
                </a:solidFill>
              </a:rPr>
              <a:t>ě</a:t>
            </a:r>
            <a:r>
              <a:rPr lang="ru-RU" dirty="0" smtClean="0">
                <a:solidFill>
                  <a:srgbClr val="002060"/>
                </a:solidFill>
              </a:rPr>
              <a:t>тел </a:t>
            </a:r>
            <a:r>
              <a:rPr lang="ru-RU" dirty="0" err="1" smtClean="0">
                <a:solidFill>
                  <a:srgbClr val="002060"/>
                </a:solidFill>
              </a:rPr>
              <a:t>хушшине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ларар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Чей </a:t>
            </a:r>
            <a:r>
              <a:rPr lang="en-US" dirty="0" err="1" smtClean="0">
                <a:solidFill>
                  <a:srgbClr val="002060"/>
                </a:solidFill>
              </a:rPr>
              <a:t>ěç</a:t>
            </a:r>
            <a:r>
              <a:rPr lang="ru-RU" dirty="0" smtClean="0">
                <a:solidFill>
                  <a:srgbClr val="002060"/>
                </a:solidFill>
              </a:rPr>
              <a:t>ер </a:t>
            </a:r>
            <a:r>
              <a:rPr lang="ru-RU" dirty="0" err="1" smtClean="0">
                <a:solidFill>
                  <a:srgbClr val="002060"/>
                </a:solidFill>
              </a:rPr>
              <a:t>пылакпала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Юлашки</a:t>
            </a:r>
            <a:r>
              <a:rPr lang="ru-RU" dirty="0" smtClean="0">
                <a:solidFill>
                  <a:srgbClr val="002060"/>
                </a:solidFill>
              </a:rPr>
              <a:t> с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smtClean="0">
                <a:solidFill>
                  <a:srgbClr val="002060"/>
                </a:solidFill>
              </a:rPr>
              <a:t>мах </a:t>
            </a:r>
            <a:r>
              <a:rPr lang="ru-RU" dirty="0" err="1" smtClean="0">
                <a:solidFill>
                  <a:srgbClr val="002060"/>
                </a:solidFill>
              </a:rPr>
              <a:t>калар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Ан </a:t>
            </a:r>
            <a:r>
              <a:rPr lang="ru-RU" dirty="0" err="1" smtClean="0">
                <a:solidFill>
                  <a:srgbClr val="002060"/>
                </a:solidFill>
              </a:rPr>
              <a:t>юл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пукане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хурланса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Рисунок5-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3000372"/>
            <a:ext cx="3773424" cy="3657600"/>
          </a:xfrm>
        </p:spPr>
      </p:pic>
    </p:spTree>
  </p:cSld>
  <p:clrMapOvr>
    <a:masterClrMapping/>
  </p:clrMapOvr>
  <p:transition spd="slow" advTm="30109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1024</TotalTime>
  <Words>422</Words>
  <Application>Microsoft Office PowerPoint</Application>
  <PresentationFormat>Экран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МБОУ «Шемалаковская ООШ»  ясли-сад «Ромашка»    День рождение чувашской куклы         шемалаково, 2014.                                                       </vt:lpstr>
      <vt:lpstr>Слайд 2</vt:lpstr>
      <vt:lpstr> Моя Группа Манăн ушкăнри ачасем </vt:lpstr>
      <vt:lpstr>Девочки и мальчики в гостях у чувашской куклы хĔрачасемпе арÇын ачасем чăваш пукани патĔнче  хăнара</vt:lpstr>
      <vt:lpstr>Слайд 5</vt:lpstr>
      <vt:lpstr>Дети выступают для именинницы ачасем менельнике саламлаççě </vt:lpstr>
      <vt:lpstr>Поздравляем куклу песнями и плясками  пуканене юрăпа ташапа саламлаççě</vt:lpstr>
      <vt:lpstr>Испекли мы каравай для хозяйки торжества  пĔщерт ĔмĔр  Хăпарту пукане валли паллах</vt:lpstr>
      <vt:lpstr>Слайд 9</vt:lpstr>
      <vt:lpstr>  Мои  награды  МанĂн ÇитĔнЎсем</vt:lpstr>
      <vt:lpstr>Спасибо за внимание!  ТавтапуÇ тимлĔ пулнĂшĂн!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года: «Декоративное искусство».                                                                                                              Тема четверти: «Древние корни                          народного искусства».     «Искусство Хохломы. Истоки и современное развитие промысла»   5 класс. По программе Б.М. Неменского  «Изобразительное искусство и художественный труд». Учитель Дорофеева Н.М.</dc:title>
  <dc:creator>Admin</dc:creator>
  <cp:lastModifiedBy>user</cp:lastModifiedBy>
  <cp:revision>64</cp:revision>
  <dcterms:created xsi:type="dcterms:W3CDTF">2011-11-21T13:21:45Z</dcterms:created>
  <dcterms:modified xsi:type="dcterms:W3CDTF">2014-03-15T15:15:57Z</dcterms:modified>
</cp:coreProperties>
</file>