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8" r:id="rId3"/>
    <p:sldId id="270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26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2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85B4-B4CF-44FF-A5F1-A0D49EB7D2F4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54BE-E452-4347-8802-9084F588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6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F1AA77-8666-4CB2-AED9-C9A3C07FF56B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1142976"/>
            <a:ext cx="5888736" cy="64294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Государственное </a:t>
            </a:r>
            <a:r>
              <a:rPr lang="ru-RU" sz="3200" dirty="0" smtClean="0"/>
              <a:t>Бюджетное Дошкольное </a:t>
            </a:r>
            <a:r>
              <a:rPr lang="ru-RU" sz="3200" dirty="0" smtClean="0"/>
              <a:t>Образовательное учреждение</a:t>
            </a:r>
            <a:r>
              <a:rPr lang="en-US" sz="3200" dirty="0" smtClean="0"/>
              <a:t> </a:t>
            </a:r>
            <a:r>
              <a:rPr lang="ru-RU" sz="3200" dirty="0" smtClean="0"/>
              <a:t>детский сад № 47 Колпинского района г. Санкт-Петербурга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Подготовила: воспитатель Никишина Н.А.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 </a:t>
            </a:r>
            <a:br>
              <a:rPr lang="ru-RU" sz="3200" dirty="0" smtClean="0"/>
            </a:br>
            <a:r>
              <a:rPr lang="ru-RU" sz="3600" dirty="0" smtClean="0"/>
              <a:t>Дидактическая игра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«Найди и назови»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Средняя группа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40618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071538"/>
            <a:ext cx="6172200" cy="778674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400" b="1" dirty="0" smtClean="0"/>
              <a:t>Педагогические технологии:</a:t>
            </a:r>
          </a:p>
          <a:p>
            <a:pPr algn="just">
              <a:buNone/>
            </a:pPr>
            <a:r>
              <a:rPr lang="en-US" sz="4400" dirty="0" smtClean="0"/>
              <a:t>- </a:t>
            </a:r>
            <a:r>
              <a:rPr lang="ru-RU" sz="4400" dirty="0" smtClean="0"/>
              <a:t>Игровая;</a:t>
            </a:r>
          </a:p>
          <a:p>
            <a:pPr algn="just">
              <a:buFontTx/>
              <a:buNone/>
            </a:pPr>
            <a:r>
              <a:rPr lang="ru-RU" sz="4400" dirty="0" smtClean="0"/>
              <a:t>- Словотворчество;</a:t>
            </a:r>
          </a:p>
          <a:p>
            <a:pPr algn="just">
              <a:buNone/>
            </a:pPr>
            <a:r>
              <a:rPr lang="ru-RU" sz="4400" dirty="0" smtClean="0"/>
              <a:t>- ИКТ</a:t>
            </a:r>
          </a:p>
          <a:p>
            <a:pPr algn="just">
              <a:buNone/>
            </a:pPr>
            <a:r>
              <a:rPr lang="ru-RU" sz="4400" dirty="0" smtClean="0"/>
              <a:t>- </a:t>
            </a:r>
            <a:r>
              <a:rPr lang="ru-RU" sz="4400" dirty="0" err="1" smtClean="0"/>
              <a:t>Здоровьесберегающая</a:t>
            </a:r>
            <a:r>
              <a:rPr lang="ru-RU" sz="4400" dirty="0" smtClean="0"/>
              <a:t>.</a:t>
            </a:r>
          </a:p>
          <a:p>
            <a:pPr algn="just">
              <a:buNone/>
            </a:pPr>
            <a:r>
              <a:rPr lang="ru-RU" sz="4400" b="1" u="sng" dirty="0" smtClean="0"/>
              <a:t>Задачи:</a:t>
            </a:r>
            <a:endParaRPr lang="ru-RU" sz="4400" dirty="0" smtClean="0"/>
          </a:p>
          <a:p>
            <a:pPr algn="just">
              <a:buNone/>
            </a:pPr>
            <a:r>
              <a:rPr lang="ru-RU" sz="4400" b="1" dirty="0" smtClean="0"/>
              <a:t>Образовательные:</a:t>
            </a:r>
            <a:endParaRPr lang="ru-RU" sz="4400" dirty="0" smtClean="0"/>
          </a:p>
          <a:p>
            <a:pPr algn="just">
              <a:buNone/>
            </a:pPr>
            <a:r>
              <a:rPr lang="ru-RU" sz="4400" dirty="0" smtClean="0"/>
              <a:t>- Расширять и обогащать представления детей о животных,</a:t>
            </a:r>
            <a:r>
              <a:rPr lang="ru-RU" sz="4400" baseline="0" dirty="0" smtClean="0"/>
              <a:t> </a:t>
            </a:r>
            <a:r>
              <a:rPr lang="ru-RU" sz="4400" dirty="0" smtClean="0"/>
              <a:t>овощах, фруктах, ягодах;</a:t>
            </a:r>
          </a:p>
          <a:p>
            <a:pPr algn="just">
              <a:buNone/>
            </a:pPr>
            <a:r>
              <a:rPr lang="ru-RU" sz="4400" dirty="0" smtClean="0"/>
              <a:t>- Формировать умение обобщать предметы;</a:t>
            </a:r>
          </a:p>
          <a:p>
            <a:pPr algn="just">
              <a:buNone/>
            </a:pPr>
            <a:r>
              <a:rPr lang="ru-RU" sz="4400" dirty="0" smtClean="0"/>
              <a:t>- Расширять кругозор и активизировать словарный запас детей;</a:t>
            </a:r>
          </a:p>
          <a:p>
            <a:pPr algn="just">
              <a:buNone/>
            </a:pPr>
            <a:r>
              <a:rPr lang="ru-RU" sz="4400" dirty="0" smtClean="0"/>
              <a:t>- Помогать детям употреблять в речи имена существительные в форме единственного и множественного числа.</a:t>
            </a:r>
          </a:p>
          <a:p>
            <a:pPr algn="just">
              <a:buNone/>
            </a:pPr>
            <a:r>
              <a:rPr lang="ru-RU" sz="4400" b="1" dirty="0" smtClean="0"/>
              <a:t>Развивающие:</a:t>
            </a:r>
            <a:endParaRPr lang="ru-RU" sz="4400" dirty="0" smtClean="0"/>
          </a:p>
          <a:p>
            <a:pPr algn="just">
              <a:buNone/>
            </a:pPr>
            <a:r>
              <a:rPr lang="ru-RU" sz="4400" dirty="0" smtClean="0"/>
              <a:t>- Развивать психические процессы детей: внимание, память, мышление, логически анализировать, сравнивать и рассуждать;</a:t>
            </a:r>
          </a:p>
          <a:p>
            <a:pPr algn="just">
              <a:buNone/>
            </a:pPr>
            <a:r>
              <a:rPr lang="ru-RU" sz="4400" dirty="0" smtClean="0"/>
              <a:t>- Способствовать развитию связной и выразительной речи.</a:t>
            </a:r>
          </a:p>
          <a:p>
            <a:pPr algn="just">
              <a:buNone/>
            </a:pPr>
            <a:r>
              <a:rPr lang="ru-RU" sz="4400" b="1" dirty="0" smtClean="0"/>
              <a:t>Воспитательные:</a:t>
            </a:r>
            <a:endParaRPr lang="ru-RU" sz="4400" dirty="0" smtClean="0"/>
          </a:p>
          <a:p>
            <a:pPr algn="just">
              <a:buNone/>
            </a:pPr>
            <a:r>
              <a:rPr lang="ru-RU" sz="4400" dirty="0" smtClean="0"/>
              <a:t>- Воспитывать чувство любви к окружающему миру.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071538"/>
            <a:ext cx="6172200" cy="778674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u="sng" dirty="0" smtClean="0"/>
              <a:t>Правила игры: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Воспитатель предлагает детям карточки:</a:t>
            </a:r>
          </a:p>
          <a:p>
            <a:pPr algn="just">
              <a:buNone/>
            </a:pPr>
            <a:r>
              <a:rPr lang="ru-RU" sz="1800" dirty="0" smtClean="0"/>
              <a:t>- Домашние животные;</a:t>
            </a:r>
            <a:r>
              <a:rPr lang="en-US" sz="1800" dirty="0" smtClean="0"/>
              <a:t>		</a:t>
            </a:r>
            <a:r>
              <a:rPr lang="ru-RU" sz="1800" dirty="0" smtClean="0"/>
              <a:t>- Дикие животные;</a:t>
            </a:r>
          </a:p>
          <a:p>
            <a:pPr algn="just">
              <a:buNone/>
            </a:pPr>
            <a:r>
              <a:rPr lang="ru-RU" sz="1800" dirty="0" smtClean="0"/>
              <a:t>- Домашние птицы;</a:t>
            </a:r>
            <a:r>
              <a:rPr lang="en-US" sz="1800" dirty="0" smtClean="0"/>
              <a:t>		</a:t>
            </a:r>
            <a:r>
              <a:rPr lang="ru-RU" sz="1800" dirty="0" smtClean="0"/>
              <a:t>- Овощи;</a:t>
            </a:r>
          </a:p>
          <a:p>
            <a:pPr algn="just">
              <a:buNone/>
            </a:pPr>
            <a:r>
              <a:rPr lang="ru-RU" sz="1800" dirty="0" smtClean="0"/>
              <a:t>- Фрукты;</a:t>
            </a:r>
            <a:r>
              <a:rPr lang="en-US" sz="1800" dirty="0" smtClean="0"/>
              <a:t>			</a:t>
            </a:r>
            <a:r>
              <a:rPr lang="ru-RU" sz="1800" dirty="0" smtClean="0"/>
              <a:t>- Ягоды.</a:t>
            </a:r>
          </a:p>
          <a:p>
            <a:pPr algn="just">
              <a:buNone/>
            </a:pPr>
            <a:r>
              <a:rPr lang="ru-RU" sz="1800" dirty="0" smtClean="0"/>
              <a:t>1.</a:t>
            </a:r>
            <a:r>
              <a:rPr lang="en-US" sz="1800" dirty="0" smtClean="0"/>
              <a:t> </a:t>
            </a:r>
            <a:r>
              <a:rPr lang="ru-RU" sz="1800" dirty="0" smtClean="0"/>
              <a:t>Карточки одного вида выкладываются перед ребенком.</a:t>
            </a:r>
            <a:r>
              <a:rPr lang="ru-RU" sz="1800" baseline="0" dirty="0" smtClean="0"/>
              <a:t> </a:t>
            </a:r>
            <a:r>
              <a:rPr lang="ru-RU" sz="1800" dirty="0" smtClean="0"/>
              <a:t>Воспитатель</a:t>
            </a:r>
            <a:r>
              <a:rPr lang="en-US" sz="1800" dirty="0" smtClean="0"/>
              <a:t> </a:t>
            </a:r>
            <a:r>
              <a:rPr lang="ru-RU" sz="1800" dirty="0" smtClean="0"/>
              <a:t>читает стихотворение, а ребенок находит нужную карточку, называет,</a:t>
            </a:r>
            <a:r>
              <a:rPr lang="en-US" sz="1800" dirty="0" smtClean="0"/>
              <a:t> </a:t>
            </a:r>
            <a:r>
              <a:rPr lang="ru-RU" sz="1800" dirty="0" smtClean="0"/>
              <a:t>что на ней изображено.</a:t>
            </a:r>
          </a:p>
          <a:p>
            <a:pPr algn="just">
              <a:buNone/>
            </a:pPr>
            <a:r>
              <a:rPr lang="ru-RU" sz="1800" dirty="0" smtClean="0"/>
              <a:t>2.</a:t>
            </a:r>
            <a:r>
              <a:rPr lang="en-US" sz="1800" dirty="0" smtClean="0"/>
              <a:t> </a:t>
            </a:r>
            <a:r>
              <a:rPr lang="ru-RU" sz="1800" dirty="0" smtClean="0"/>
              <a:t>Расположить несколько карточек перед ребенком и попросить найти и назвать:</a:t>
            </a:r>
            <a:r>
              <a:rPr lang="en-US" sz="1800" dirty="0" smtClean="0"/>
              <a:t> </a:t>
            </a:r>
            <a:r>
              <a:rPr lang="ru-RU" sz="1800" dirty="0" smtClean="0"/>
              <a:t>- Всех домашних животных;</a:t>
            </a:r>
            <a:r>
              <a:rPr lang="en-US" sz="1800" dirty="0" smtClean="0"/>
              <a:t> </a:t>
            </a:r>
            <a:r>
              <a:rPr lang="ru-RU" sz="1800" dirty="0" smtClean="0"/>
              <a:t>- Все овощи;</a:t>
            </a:r>
            <a:r>
              <a:rPr lang="en-US" sz="1800" dirty="0" smtClean="0"/>
              <a:t> </a:t>
            </a:r>
            <a:r>
              <a:rPr lang="ru-RU" sz="1800" dirty="0" smtClean="0"/>
              <a:t>- Всех домашних птиц и т.д.</a:t>
            </a:r>
          </a:p>
          <a:p>
            <a:pPr algn="just">
              <a:buNone/>
            </a:pPr>
            <a:r>
              <a:rPr lang="ru-RU" sz="1800" dirty="0" smtClean="0"/>
              <a:t>3.</a:t>
            </a:r>
            <a:r>
              <a:rPr lang="en-US" sz="1800" dirty="0" smtClean="0"/>
              <a:t> </a:t>
            </a:r>
            <a:r>
              <a:rPr lang="ru-RU" sz="1800" dirty="0" smtClean="0"/>
              <a:t>Взять несколько карточек, расположить их перед ребенком и предложить ему взять любую карточку и назвать, что на ней изображено и придумать любое предложение (например, на карточках изображена груша, - мы сварили компот из груш, и т.д.).</a:t>
            </a:r>
          </a:p>
          <a:p>
            <a:pPr algn="just">
              <a:buNone/>
            </a:pPr>
            <a:r>
              <a:rPr lang="ru-RU" sz="1800" dirty="0" smtClean="0"/>
              <a:t>4.</a:t>
            </a:r>
            <a:r>
              <a:rPr lang="en-US" sz="1800" dirty="0" smtClean="0"/>
              <a:t> </a:t>
            </a:r>
            <a:r>
              <a:rPr lang="ru-RU" sz="1800" dirty="0" smtClean="0"/>
              <a:t>Разложить карточки перед ребенком, предложить взять карточку, назвать изображенный предмет и изменить слово так, чтобы вместо одного предмета стало много (лимон – лимоны, белка – белки, и т.д.).</a:t>
            </a:r>
          </a:p>
          <a:p>
            <a:pPr algn="just">
              <a:buNone/>
            </a:pPr>
            <a:r>
              <a:rPr lang="ru-RU" sz="1800" dirty="0" smtClean="0"/>
              <a:t>5.</a:t>
            </a:r>
            <a:r>
              <a:rPr lang="en-US" sz="1800" dirty="0" smtClean="0"/>
              <a:t> </a:t>
            </a:r>
            <a:r>
              <a:rPr lang="ru-RU" sz="1800" dirty="0" smtClean="0"/>
              <a:t>Разложить карточки, дети рассматривают их. Можно задавать вопросы: живое? Большое? Съедобное? и т.д. </a:t>
            </a:r>
          </a:p>
          <a:p>
            <a:pPr algn="just">
              <a:buNone/>
            </a:pPr>
            <a:r>
              <a:rPr lang="ru-RU" sz="1800" dirty="0" smtClean="0"/>
              <a:t> </a:t>
            </a:r>
          </a:p>
          <a:p>
            <a:pPr algn="just">
              <a:buNone/>
            </a:pPr>
            <a:r>
              <a:rPr lang="ru-RU" sz="1800" dirty="0" smtClean="0"/>
              <a:t>Д/и «Найди и назови» можно использовать как для</a:t>
            </a:r>
            <a:r>
              <a:rPr lang="ru-RU" sz="1800" baseline="0" dirty="0" smtClean="0"/>
              <a:t> </a:t>
            </a:r>
            <a:r>
              <a:rPr lang="ru-RU" sz="1800" dirty="0" smtClean="0"/>
              <a:t>индивидуальной работы, так и для работы с подгруппой детей.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000372" y="1071538"/>
            <a:ext cx="3571900" cy="3143272"/>
          </a:xfrm>
        </p:spPr>
        <p:txBody>
          <a:bodyPr/>
          <a:lstStyle/>
          <a:p>
            <a:r>
              <a:rPr lang="ru-RU" dirty="0" smtClean="0"/>
              <a:t>Мышка </a:t>
            </a:r>
            <a:r>
              <a:rPr lang="ru-RU" dirty="0" err="1" smtClean="0"/>
              <a:t>Нюша</a:t>
            </a:r>
            <a:r>
              <a:rPr lang="ru-RU" dirty="0" smtClean="0"/>
              <a:t> лепёшки печёт</a:t>
            </a:r>
          </a:p>
          <a:p>
            <a:r>
              <a:rPr lang="ru-RU" dirty="0" smtClean="0"/>
              <a:t>И в серёдочку кладет.</a:t>
            </a:r>
          </a:p>
          <a:p>
            <a:r>
              <a:rPr lang="ru-RU" dirty="0" smtClean="0"/>
              <a:t>***</a:t>
            </a:r>
          </a:p>
          <a:p>
            <a:r>
              <a:rPr lang="ru-RU" dirty="0" smtClean="0"/>
              <a:t>У нашего </a:t>
            </a:r>
            <a:r>
              <a:rPr lang="ru-RU" dirty="0" err="1" smtClean="0"/>
              <a:t>Гришеньки</a:t>
            </a:r>
            <a:endParaRPr lang="ru-RU" dirty="0" smtClean="0"/>
          </a:p>
          <a:p>
            <a:r>
              <a:rPr lang="ru-RU" dirty="0" smtClean="0"/>
              <a:t>Под окном вишенки.</a:t>
            </a:r>
            <a:endParaRPr lang="ru-RU" dirty="0"/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14290" y="1142976"/>
            <a:ext cx="2643206" cy="3571900"/>
          </a:xfrm>
        </p:spPr>
      </p:pic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4" y="4929190"/>
            <a:ext cx="2490847" cy="3571900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571900" cy="3143272"/>
          </a:xfrm>
        </p:spPr>
        <p:txBody>
          <a:bodyPr/>
          <a:lstStyle/>
          <a:p>
            <a:r>
              <a:rPr lang="ru-RU" dirty="0" smtClean="0"/>
              <a:t>Алина любит малину,</a:t>
            </a:r>
          </a:p>
          <a:p>
            <a:r>
              <a:rPr lang="ru-RU" dirty="0" smtClean="0"/>
              <a:t>А Галина – калину.</a:t>
            </a:r>
          </a:p>
          <a:p>
            <a:r>
              <a:rPr lang="ru-RU" dirty="0" smtClean="0"/>
              <a:t>***</a:t>
            </a:r>
          </a:p>
          <a:p>
            <a:r>
              <a:rPr lang="ru-RU" dirty="0" smtClean="0"/>
              <a:t>Малина манила Марину и Милу,</a:t>
            </a:r>
          </a:p>
          <a:p>
            <a:r>
              <a:rPr lang="ru-RU" dirty="0" smtClean="0"/>
              <a:t>Марине и Миле малина мила.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000372" y="1071538"/>
            <a:ext cx="3571900" cy="3143272"/>
          </a:xfrm>
        </p:spPr>
        <p:txBody>
          <a:bodyPr/>
          <a:lstStyle/>
          <a:p>
            <a:r>
              <a:rPr lang="ru-RU" dirty="0" smtClean="0"/>
              <a:t>Наша Машенька мала,</a:t>
            </a:r>
          </a:p>
          <a:p>
            <a:r>
              <a:rPr lang="ru-RU" dirty="0" smtClean="0"/>
              <a:t>Маша деревце нашла. Грушу Маша потрясла, Груш лукошко набрала!</a:t>
            </a:r>
            <a:endParaRPr lang="ru-RU" dirty="0"/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85728" y="1071538"/>
            <a:ext cx="2598909" cy="3571900"/>
          </a:xfrm>
        </p:spPr>
      </p:pic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0931" y="5017663"/>
            <a:ext cx="2490847" cy="3394954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286148" cy="3143272"/>
          </a:xfrm>
        </p:spPr>
        <p:txBody>
          <a:bodyPr/>
          <a:lstStyle/>
          <a:p>
            <a:r>
              <a:rPr lang="ru-RU" dirty="0" smtClean="0"/>
              <a:t>Съел </a:t>
            </a:r>
            <a:r>
              <a:rPr lang="ru-RU" dirty="0" err="1" smtClean="0"/>
              <a:t>Филимон</a:t>
            </a:r>
            <a:endParaRPr lang="ru-RU" dirty="0" smtClean="0"/>
          </a:p>
          <a:p>
            <a:r>
              <a:rPr lang="ru-RU" dirty="0" smtClean="0"/>
              <a:t>С улыбкой лимон.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000372" y="1071538"/>
            <a:ext cx="3571900" cy="3143272"/>
          </a:xfrm>
        </p:spPr>
        <p:txBody>
          <a:bodyPr/>
          <a:lstStyle/>
          <a:p>
            <a:r>
              <a:rPr lang="ru-RU" dirty="0" smtClean="0"/>
              <a:t>Огурец цветёт в теплице.</a:t>
            </a:r>
          </a:p>
          <a:p>
            <a:r>
              <a:rPr lang="ru-RU" dirty="0" smtClean="0"/>
              <a:t>Он морозца не боится.</a:t>
            </a:r>
            <a:endParaRPr lang="ru-RU" dirty="0"/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85728" y="1071538"/>
            <a:ext cx="2438011" cy="3571900"/>
          </a:xfrm>
        </p:spPr>
      </p:pic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31" y="5038900"/>
            <a:ext cx="2490847" cy="3352479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286148" cy="3143272"/>
          </a:xfrm>
        </p:spPr>
        <p:txBody>
          <a:bodyPr/>
          <a:lstStyle/>
          <a:p>
            <a:r>
              <a:rPr lang="ru-RU" dirty="0" smtClean="0"/>
              <a:t>Очень целебны и очень полезны:</a:t>
            </a:r>
          </a:p>
          <a:p>
            <a:r>
              <a:rPr lang="ru-RU" dirty="0" smtClean="0"/>
              <a:t>Перец, укроп,</a:t>
            </a:r>
          </a:p>
          <a:p>
            <a:r>
              <a:rPr lang="ru-RU" dirty="0" smtClean="0"/>
              <a:t>Горчица, чеснок.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286124" y="1071538"/>
            <a:ext cx="3286148" cy="3571900"/>
          </a:xfrm>
        </p:spPr>
        <p:txBody>
          <a:bodyPr/>
          <a:lstStyle/>
          <a:p>
            <a:r>
              <a:rPr lang="ru-RU" dirty="0" smtClean="0"/>
              <a:t>Кошка на окошке</a:t>
            </a:r>
          </a:p>
          <a:p>
            <a:r>
              <a:rPr lang="ru-RU" dirty="0" smtClean="0"/>
              <a:t>Штанишки шьёт,</a:t>
            </a:r>
          </a:p>
          <a:p>
            <a:r>
              <a:rPr lang="ru-RU" dirty="0" smtClean="0"/>
              <a:t>А мышка в сапожках</a:t>
            </a:r>
          </a:p>
          <a:p>
            <a:r>
              <a:rPr lang="ru-RU" dirty="0" smtClean="0"/>
              <a:t>Избу метёт.</a:t>
            </a:r>
          </a:p>
          <a:p>
            <a:r>
              <a:rPr lang="ru-RU" dirty="0" smtClean="0"/>
              <a:t>***</a:t>
            </a:r>
          </a:p>
          <a:p>
            <a:r>
              <a:rPr lang="ru-RU" dirty="0" smtClean="0"/>
              <a:t>На окошке крошку-мошку</a:t>
            </a:r>
          </a:p>
          <a:p>
            <a:r>
              <a:rPr lang="ru-RU" dirty="0" smtClean="0"/>
              <a:t>Ловко ловит лапой кошка.</a:t>
            </a:r>
            <a:endParaRPr lang="ru-RU" dirty="0"/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5218" y="1071538"/>
            <a:ext cx="2472853" cy="3571900"/>
          </a:xfrm>
        </p:spPr>
      </p:pic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31" y="4955661"/>
            <a:ext cx="2490847" cy="3518958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286148" cy="3143272"/>
          </a:xfrm>
        </p:spPr>
        <p:txBody>
          <a:bodyPr/>
          <a:lstStyle/>
          <a:p>
            <a:r>
              <a:rPr lang="ru-RU" dirty="0" smtClean="0"/>
              <a:t>Стоит воз овса,</a:t>
            </a:r>
          </a:p>
          <a:p>
            <a:r>
              <a:rPr lang="ru-RU" dirty="0" smtClean="0"/>
              <a:t>Возле воза - овца.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928934" y="1071538"/>
            <a:ext cx="3643338" cy="3143272"/>
          </a:xfrm>
        </p:spPr>
        <p:txBody>
          <a:bodyPr/>
          <a:lstStyle/>
          <a:p>
            <a:r>
              <a:rPr lang="ru-RU" dirty="0" smtClean="0"/>
              <a:t>Лиса по лесу шла,</a:t>
            </a:r>
          </a:p>
          <a:p>
            <a:r>
              <a:rPr lang="ru-RU" dirty="0" smtClean="0"/>
              <a:t>Лиса лычки драла,</a:t>
            </a:r>
          </a:p>
          <a:p>
            <a:r>
              <a:rPr lang="ru-RU" dirty="0" smtClean="0"/>
              <a:t>Лиса лапти плела:</a:t>
            </a:r>
          </a:p>
          <a:p>
            <a:r>
              <a:rPr lang="ru-RU" dirty="0" smtClean="0"/>
              <a:t>Лису – двое, себе – трое,</a:t>
            </a:r>
          </a:p>
          <a:p>
            <a:r>
              <a:rPr lang="ru-RU" dirty="0" smtClean="0"/>
              <a:t>И Лисятам по </a:t>
            </a:r>
            <a:r>
              <a:rPr lang="ru-RU" dirty="0" err="1" smtClean="0"/>
              <a:t>лапятам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14290" y="1071538"/>
            <a:ext cx="2477777" cy="3571900"/>
          </a:xfrm>
        </p:spPr>
      </p:pic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80" y="5000628"/>
            <a:ext cx="2451718" cy="3571900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643338" cy="3143272"/>
          </a:xfrm>
        </p:spPr>
        <p:txBody>
          <a:bodyPr/>
          <a:lstStyle/>
          <a:p>
            <a:r>
              <a:rPr lang="ru-RU" dirty="0" smtClean="0"/>
              <a:t>Белый снег. Белый мел.</a:t>
            </a:r>
          </a:p>
          <a:p>
            <a:r>
              <a:rPr lang="ru-RU" dirty="0" smtClean="0"/>
              <a:t>Белый сахар тоже бел.</a:t>
            </a:r>
          </a:p>
          <a:p>
            <a:r>
              <a:rPr lang="ru-RU" dirty="0" smtClean="0"/>
              <a:t>А вот белка не бела,</a:t>
            </a:r>
          </a:p>
          <a:p>
            <a:r>
              <a:rPr lang="ru-RU" dirty="0" smtClean="0"/>
              <a:t>Белой даже не была.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286124" y="1071538"/>
            <a:ext cx="3286148" cy="3143272"/>
          </a:xfrm>
        </p:spPr>
        <p:txBody>
          <a:bodyPr/>
          <a:lstStyle/>
          <a:p>
            <a:r>
              <a:rPr lang="ru-RU" dirty="0" smtClean="0"/>
              <a:t>Бедным курицам не спится,</a:t>
            </a:r>
          </a:p>
          <a:p>
            <a:r>
              <a:rPr lang="ru-RU" dirty="0" smtClean="0"/>
              <a:t>Если снится им лисица.</a:t>
            </a:r>
            <a:endParaRPr lang="ru-RU" dirty="0"/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2756" y="1090048"/>
            <a:ext cx="2477777" cy="3534880"/>
          </a:xfrm>
        </p:spPr>
      </p:pic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495" y="4966906"/>
            <a:ext cx="2451718" cy="3496467"/>
          </a:xfrm>
          <a:prstGeom prst="rect">
            <a:avLst/>
          </a:prstGeom>
        </p:spPr>
      </p:pic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286148" cy="3143272"/>
          </a:xfrm>
        </p:spPr>
        <p:txBody>
          <a:bodyPr/>
          <a:lstStyle/>
          <a:p>
            <a:r>
              <a:rPr lang="ru-RU" dirty="0" smtClean="0"/>
              <a:t>Топают гуськом</a:t>
            </a:r>
          </a:p>
          <a:p>
            <a:r>
              <a:rPr lang="ru-RU" dirty="0" smtClean="0"/>
              <a:t>Гусак за гусаком.</a:t>
            </a:r>
          </a:p>
          <a:p>
            <a:r>
              <a:rPr lang="ru-RU" dirty="0" smtClean="0"/>
              <a:t>Смотрит свысока</a:t>
            </a:r>
          </a:p>
          <a:p>
            <a:r>
              <a:rPr lang="ru-RU" dirty="0" smtClean="0"/>
              <a:t>Гусак на гусака.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322</Words>
  <Application>Microsoft Office PowerPoint</Application>
  <PresentationFormat>Экран (4:3)</PresentationFormat>
  <Paragraphs>79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Государственное Бюджетное Дошкольное Образовательное учреждение детский сад № 47 Колпинского района г. Санкт-Петербурга  Подготовила: воспитатель Никишина Н.А.    Дидактическая игра «Найди и назови»  Средняя группа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Найди и назови</dc:title>
  <dc:creator>я</dc:creator>
  <cp:keywords>игра</cp:keywords>
  <cp:lastModifiedBy>Виолета</cp:lastModifiedBy>
  <cp:revision>38</cp:revision>
  <dcterms:created xsi:type="dcterms:W3CDTF">2014-02-10T13:13:57Z</dcterms:created>
  <dcterms:modified xsi:type="dcterms:W3CDTF">2014-09-11T17:20:24Z</dcterms:modified>
</cp:coreProperties>
</file>