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4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07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5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07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3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73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0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1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78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80204-2F48-4881-9B5C-009788832890}" type="datetimeFigureOut">
              <a:rPr lang="ru-RU" smtClean="0"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B33DB-0AC9-4105-A0B4-855DEA1C7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391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8996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г</a:t>
            </a:r>
            <a:r>
              <a:rPr lang="ru-RU" dirty="0" smtClean="0"/>
              <a:t>. Москва</a:t>
            </a:r>
            <a:br>
              <a:rPr lang="ru-RU" dirty="0" smtClean="0"/>
            </a:br>
            <a:r>
              <a:rPr lang="ru-RU" dirty="0" smtClean="0"/>
              <a:t>ГБОУ СОШ №830</a:t>
            </a:r>
            <a:br>
              <a:rPr lang="ru-RU" dirty="0" smtClean="0"/>
            </a:br>
            <a:r>
              <a:rPr lang="ru-RU" dirty="0" smtClean="0"/>
              <a:t>дошкольное отделение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Кузнецова Елена Валерьевна</a:t>
            </a:r>
          </a:p>
          <a:p>
            <a:r>
              <a:rPr lang="ru-RU" i="1" dirty="0"/>
              <a:t>п</a:t>
            </a:r>
            <a:r>
              <a:rPr lang="ru-RU" i="1" dirty="0" smtClean="0"/>
              <a:t>едагог дополнительного образования (ритмика)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2662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939926"/>
          </a:xfrm>
        </p:spPr>
        <p:txBody>
          <a:bodyPr>
            <a:normAutofit fontScale="90000"/>
          </a:bodyPr>
          <a:lstStyle/>
          <a:p>
            <a:pPr indent="449580" algn="ctr">
              <a:spcAft>
                <a:spcPts val="0"/>
              </a:spcAft>
            </a:pPr>
            <a:r>
              <a:rPr lang="ru-RU" sz="2200" i="1" dirty="0">
                <a:latin typeface="Times New Roman"/>
                <a:ea typeface="Times New Roman"/>
              </a:rPr>
              <a:t>7</a:t>
            </a:r>
            <a:r>
              <a:rPr lang="ru-RU" sz="2200" i="1" dirty="0" smtClean="0">
                <a:effectLst/>
                <a:latin typeface="Times New Roman"/>
                <a:ea typeface="Times New Roman"/>
              </a:rPr>
              <a:t>. лежа на спине, свободные движения рук и ног</a:t>
            </a:r>
            <a:br>
              <a:rPr lang="ru-RU" sz="2200" i="1" dirty="0" smtClean="0">
                <a:effectLst/>
                <a:latin typeface="Times New Roman"/>
                <a:ea typeface="Times New Roman"/>
              </a:rPr>
            </a:br>
            <a:r>
              <a:rPr lang="ru-RU" sz="2200" b="0" i="1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sz="2200" b="0" i="1" dirty="0" err="1" smtClean="0">
                <a:effectLst/>
                <a:latin typeface="Times New Roman"/>
                <a:ea typeface="Times New Roman"/>
              </a:rPr>
              <a:t>р.н.мелодия</a:t>
            </a:r>
            <a:r>
              <a:rPr lang="ru-RU" sz="2200" b="0" i="1" dirty="0" smtClean="0">
                <a:effectLst/>
                <a:latin typeface="Times New Roman"/>
                <a:ea typeface="Times New Roman"/>
              </a:rPr>
              <a:t> «Как у наших у ворот», </a:t>
            </a:r>
            <a:r>
              <a:rPr lang="ru-RU" sz="2200" b="0" i="1" dirty="0" err="1" smtClean="0">
                <a:effectLst/>
                <a:latin typeface="Times New Roman"/>
                <a:ea typeface="Times New Roman"/>
              </a:rPr>
              <a:t>сл.Г.Погореловой</a:t>
            </a:r>
            <a:r>
              <a:rPr lang="ru-RU" sz="2200" b="0" i="1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sz="2200" b="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200" b="0" dirty="0" smtClean="0">
                <a:effectLst/>
                <a:latin typeface="Times New Roman"/>
                <a:ea typeface="Times New Roman"/>
              </a:rPr>
            </a:br>
            <a:r>
              <a:rPr lang="ru-RU" sz="2200" b="0" dirty="0" smtClean="0">
                <a:effectLst/>
                <a:latin typeface="Times New Roman"/>
                <a:ea typeface="Times New Roman"/>
              </a:rPr>
              <a:t> </a:t>
            </a:r>
            <a:br>
              <a:rPr lang="ru-RU" sz="2200" b="0" dirty="0" smtClean="0">
                <a:effectLst/>
                <a:latin typeface="Times New Roman"/>
                <a:ea typeface="Times New Roman"/>
              </a:rPr>
            </a:br>
            <a:r>
              <a:rPr lang="ru-RU" i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i="1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49" y="1422475"/>
            <a:ext cx="5474841" cy="38067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36912"/>
            <a:ext cx="3008313" cy="3489251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Жук </a:t>
            </a:r>
            <a:r>
              <a:rPr lang="ru-RU" sz="2800" dirty="0">
                <a:latin typeface="Times New Roman"/>
                <a:ea typeface="Times New Roman"/>
              </a:rPr>
              <a:t>упал и встать не может,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Очень жалко нам жука.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Ждет он, кто ему поможет?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Сам не может встать пока.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16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435870"/>
          </a:xfrm>
        </p:spPr>
        <p:txBody>
          <a:bodyPr>
            <a:noAutofit/>
          </a:bodyPr>
          <a:lstStyle/>
          <a:p>
            <a:pPr indent="449580" algn="ctr"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8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. лежа на животе, упор на локти, поднимать и опускать голову</a:t>
            </a:r>
            <a:br>
              <a:rPr lang="ru-RU" i="1" dirty="0" smtClean="0">
                <a:effectLst/>
                <a:latin typeface="Times New Roman"/>
                <a:ea typeface="Times New Roman"/>
              </a:rPr>
            </a:br>
            <a:r>
              <a:rPr lang="ru-RU" b="0" i="1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р.н.мелодия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 «Как у наших у ворот», 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сл.Г.Погореловой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49" y="1282700"/>
            <a:ext cx="5358011" cy="401850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816424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Повернулся </a:t>
            </a:r>
            <a:r>
              <a:rPr lang="ru-RU" sz="2800" dirty="0">
                <a:latin typeface="Times New Roman"/>
                <a:ea typeface="Times New Roman"/>
              </a:rPr>
              <a:t>на животик –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Вот теперь он может встать.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Только он теперь не хочет,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Хочет с солнышком играть.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35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931814"/>
          </a:xfrm>
        </p:spPr>
        <p:txBody>
          <a:bodyPr>
            <a:normAutofit/>
          </a:bodyPr>
          <a:lstStyle/>
          <a:p>
            <a:pPr indent="449580" algn="ctr"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9</a:t>
            </a:r>
            <a:r>
              <a:rPr lang="ru-RU" i="1" dirty="0" smtClean="0">
                <a:latin typeface="Times New Roman"/>
                <a:ea typeface="Times New Roman"/>
              </a:rPr>
              <a:t>. с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тоя, низко наклоняться на выдохе</a:t>
            </a:r>
            <a:br>
              <a:rPr lang="ru-RU" i="1" dirty="0" smtClean="0">
                <a:effectLst/>
                <a:latin typeface="Times New Roman"/>
                <a:ea typeface="Times New Roman"/>
              </a:rPr>
            </a:br>
            <a:r>
              <a:rPr lang="ru-RU" b="0" i="1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р.н.мелодия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 «Как у наших у ворот», 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сл.Г.Погореловой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/>
            </a:r>
            <a:br>
              <a:rPr lang="ru-RU" b="0" dirty="0" smtClean="0">
                <a:effectLst/>
                <a:latin typeface="Times New Roman"/>
                <a:ea typeface="Times New Roman"/>
              </a:rPr>
            </a:br>
            <a:endParaRPr lang="ru-RU" b="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49" y="1268760"/>
            <a:ext cx="5462793" cy="374441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Солнца </a:t>
            </a:r>
            <a:r>
              <a:rPr lang="ru-RU" sz="2800" dirty="0">
                <a:latin typeface="Times New Roman"/>
                <a:ea typeface="Times New Roman"/>
              </a:rPr>
              <a:t>лучик прилетал,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С нами весело играл.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Мы в деревья превратились –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Дружно солнцу поклонились.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9089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147838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i="1" dirty="0" smtClean="0">
                <a:latin typeface="Times New Roman"/>
                <a:ea typeface="Times New Roman"/>
              </a:rPr>
              <a:t>10. </a:t>
            </a:r>
            <a:r>
              <a:rPr lang="ru-RU" i="1" dirty="0">
                <a:latin typeface="Times New Roman"/>
                <a:ea typeface="Times New Roman"/>
              </a:rPr>
              <a:t>п</a:t>
            </a:r>
            <a:r>
              <a:rPr lang="ru-RU" i="1" dirty="0" smtClean="0">
                <a:latin typeface="Times New Roman"/>
                <a:ea typeface="Times New Roman"/>
              </a:rPr>
              <a:t>одвижная </a:t>
            </a:r>
            <a:r>
              <a:rPr lang="ru-RU" i="1" dirty="0">
                <a:latin typeface="Times New Roman"/>
                <a:ea typeface="Times New Roman"/>
              </a:rPr>
              <a:t>игра «Догоните зайку</a:t>
            </a:r>
            <a:r>
              <a:rPr lang="ru-RU" i="1" dirty="0" smtClean="0">
                <a:latin typeface="Times New Roman"/>
                <a:ea typeface="Times New Roman"/>
              </a:rPr>
              <a:t>», повторить 2-3 раза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i="1" dirty="0" smtClean="0">
                <a:effectLst/>
                <a:latin typeface="Times New Roman"/>
                <a:ea typeface="Times New Roman"/>
              </a:rPr>
            </a:br>
            <a:r>
              <a:rPr lang="ru-RU" i="1" dirty="0" smtClean="0">
                <a:effectLst/>
                <a:latin typeface="Times New Roman"/>
                <a:ea typeface="Times New Roman"/>
              </a:rPr>
              <a:t>    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(муз. 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Е.Тиличеевой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, сл. 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Ю.Островского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/>
            </a:r>
            <a:br>
              <a:rPr lang="ru-RU" b="0" dirty="0" smtClean="0">
                <a:effectLst/>
                <a:latin typeface="Times New Roman"/>
                <a:ea typeface="Times New Roman"/>
              </a:rPr>
            </a:br>
            <a:endParaRPr lang="ru-RU" b="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49" y="1502346"/>
            <a:ext cx="5395333" cy="358283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76872"/>
            <a:ext cx="3008313" cy="3849291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К детям зайчик подбежал,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Возле деток прыгать стал.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Прыг, скок, </a:t>
            </a:r>
            <a:endParaRPr lang="ru-RU" sz="28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прыг</a:t>
            </a:r>
            <a:r>
              <a:rPr lang="ru-RU" sz="2800" dirty="0">
                <a:latin typeface="Times New Roman"/>
                <a:ea typeface="Times New Roman"/>
              </a:rPr>
              <a:t>, скок –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Догоняй меня, дружок! 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9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Музыкально-игровая утренняя гимнастика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младшая группа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5853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27758"/>
          </a:xfrm>
        </p:spPr>
        <p:txBody>
          <a:bodyPr>
            <a:noAutofit/>
          </a:bodyPr>
          <a:lstStyle/>
          <a:p>
            <a:pPr algn="ctr"/>
            <a:r>
              <a:rPr lang="ru-RU" i="1" dirty="0" smtClean="0">
                <a:effectLst/>
                <a:latin typeface="Times New Roman"/>
                <a:ea typeface="Times New Roman"/>
              </a:rPr>
              <a:t>1. ходьба стайкой за воспитателем </a:t>
            </a:r>
            <a:br>
              <a:rPr lang="ru-RU" i="1" dirty="0" smtClean="0">
                <a:effectLst/>
                <a:latin typeface="Times New Roman"/>
                <a:ea typeface="Times New Roman"/>
              </a:rPr>
            </a:br>
            <a:r>
              <a:rPr lang="ru-RU" b="0" i="1" dirty="0" smtClean="0">
                <a:effectLst/>
                <a:latin typeface="Times New Roman"/>
                <a:ea typeface="Times New Roman"/>
              </a:rPr>
              <a:t>(«Вот как мы умеем», муз. 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Е.Тиличеевой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, сл. 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А.Н.Френкель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)</a:t>
            </a:r>
            <a:endParaRPr lang="ru-RU" b="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49" y="1505426"/>
            <a:ext cx="5400497" cy="3579758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51520" y="1988840"/>
            <a:ext cx="3213993" cy="4137323"/>
          </a:xfrm>
        </p:spPr>
        <p:txBody>
          <a:bodyPr>
            <a:normAutofit fontScale="92500"/>
          </a:bodyPr>
          <a:lstStyle/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Зашагали ножки -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Топ, топ, топ!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Прямо по дорожке –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Топ, топ, топ!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Вот, как мы умеем –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Топ, топ, топ!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Ну-ка, веселее –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Топ, топ, топ!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005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579886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.:</a:t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sz="2200" i="1" dirty="0" smtClean="0">
                <a:effectLst/>
                <a:latin typeface="Times New Roman"/>
                <a:ea typeface="Times New Roman"/>
              </a:rPr>
              <a:t> 2.</a:t>
            </a:r>
            <a:r>
              <a:rPr lang="ru-RU" sz="22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200" i="1" dirty="0" smtClean="0">
                <a:effectLst/>
                <a:latin typeface="Times New Roman"/>
                <a:ea typeface="Times New Roman"/>
              </a:rPr>
              <a:t>стоя, ноги врозь, руки в стороны, </a:t>
            </a:r>
            <a:r>
              <a:rPr lang="ru-RU" sz="2200" i="1" dirty="0" err="1" smtClean="0">
                <a:effectLst/>
                <a:latin typeface="Times New Roman"/>
                <a:ea typeface="Times New Roman"/>
              </a:rPr>
              <a:t>переваливаваться</a:t>
            </a:r>
            <a:r>
              <a:rPr lang="ru-RU" sz="2200" i="1" dirty="0" smtClean="0">
                <a:effectLst/>
                <a:latin typeface="Times New Roman"/>
                <a:ea typeface="Times New Roman"/>
              </a:rPr>
              <a:t> </a:t>
            </a:r>
            <a:br>
              <a:rPr lang="ru-RU" sz="2200" i="1" dirty="0" smtClean="0">
                <a:effectLst/>
                <a:latin typeface="Times New Roman"/>
                <a:ea typeface="Times New Roman"/>
              </a:rPr>
            </a:br>
            <a:r>
              <a:rPr lang="ru-RU" sz="2200" i="1" dirty="0" smtClean="0">
                <a:effectLst/>
                <a:latin typeface="Times New Roman"/>
                <a:ea typeface="Times New Roman"/>
              </a:rPr>
              <a:t>с ноги на ногу. </a:t>
            </a:r>
            <a:br>
              <a:rPr lang="ru-RU" sz="2200" i="1" dirty="0" smtClean="0">
                <a:effectLst/>
                <a:latin typeface="Times New Roman"/>
                <a:ea typeface="Times New Roman"/>
              </a:rPr>
            </a:br>
            <a:r>
              <a:rPr lang="ru-RU" sz="2200" b="0" i="1" dirty="0" smtClean="0">
                <a:effectLst/>
                <a:latin typeface="Times New Roman"/>
                <a:ea typeface="Times New Roman"/>
              </a:rPr>
              <a:t>(«Ай-да», муз. и сл. </a:t>
            </a:r>
            <a:r>
              <a:rPr lang="ru-RU" sz="2200" b="0" i="1" dirty="0" err="1" smtClean="0">
                <a:effectLst/>
                <a:latin typeface="Times New Roman"/>
                <a:ea typeface="Times New Roman"/>
              </a:rPr>
              <a:t>Г.Ильиной</a:t>
            </a:r>
            <a:r>
              <a:rPr lang="ru-RU" sz="2200" b="0" i="1" dirty="0" smtClean="0">
                <a:effectLst/>
                <a:latin typeface="Times New Roman"/>
                <a:ea typeface="Times New Roman"/>
              </a:rPr>
              <a:t>, обр. </a:t>
            </a:r>
            <a:r>
              <a:rPr lang="ru-RU" sz="2200" b="0" i="1" dirty="0" err="1" smtClean="0">
                <a:effectLst/>
                <a:latin typeface="Times New Roman"/>
                <a:ea typeface="Times New Roman"/>
              </a:rPr>
              <a:t>Т.Попатенко</a:t>
            </a:r>
            <a:r>
              <a:rPr lang="ru-RU" sz="2200" b="0" i="1" dirty="0" smtClean="0">
                <a:effectLst/>
                <a:latin typeface="Times New Roman"/>
                <a:ea typeface="Times New Roman"/>
              </a:rPr>
              <a:t>)     </a:t>
            </a:r>
            <a:r>
              <a:rPr lang="ru-RU" sz="22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200" dirty="0" smtClean="0">
                <a:effectLst/>
                <a:latin typeface="Times New Roman"/>
                <a:ea typeface="Times New Roman"/>
              </a:rPr>
            </a:br>
            <a:endParaRPr lang="ru-RU" sz="2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479868"/>
            <a:ext cx="5358220" cy="360531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0928"/>
            <a:ext cx="3008313" cy="3345235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Ай-да, ай-да,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Ай-да, ай-да!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230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859806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2200" i="1" dirty="0" smtClean="0">
                <a:effectLst/>
                <a:latin typeface="Times New Roman"/>
                <a:ea typeface="Times New Roman"/>
              </a:rPr>
              <a:t>3. </a:t>
            </a:r>
            <a:r>
              <a:rPr lang="ru-RU" sz="2200" i="1" dirty="0" smtClean="0">
                <a:latin typeface="Times New Roman"/>
                <a:ea typeface="Times New Roman"/>
              </a:rPr>
              <a:t>т</a:t>
            </a:r>
            <a:r>
              <a:rPr lang="ru-RU" sz="2200" i="1" dirty="0" smtClean="0">
                <a:effectLst/>
                <a:latin typeface="Times New Roman"/>
                <a:ea typeface="Times New Roman"/>
              </a:rPr>
              <a:t>опать ногами, </a:t>
            </a:r>
            <a:r>
              <a:rPr lang="ru-RU" sz="2200" i="1" dirty="0">
                <a:latin typeface="Times New Roman"/>
                <a:ea typeface="Times New Roman"/>
              </a:rPr>
              <a:t>п</a:t>
            </a:r>
            <a:r>
              <a:rPr lang="ru-RU" sz="2200" i="1" dirty="0" smtClean="0">
                <a:effectLst/>
                <a:latin typeface="Times New Roman"/>
                <a:ea typeface="Times New Roman"/>
              </a:rPr>
              <a:t>овторить 2-3 раза.</a:t>
            </a:r>
            <a:r>
              <a:rPr lang="ru-RU" sz="22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200" dirty="0" smtClean="0">
                <a:effectLst/>
                <a:latin typeface="Times New Roman"/>
                <a:ea typeface="Times New Roman"/>
              </a:rPr>
            </a:br>
            <a:r>
              <a:rPr lang="ru-RU" sz="2200" b="0" i="1" dirty="0" smtClean="0">
                <a:effectLst/>
                <a:latin typeface="Times New Roman"/>
                <a:ea typeface="Times New Roman"/>
              </a:rPr>
              <a:t>(«Ай-да», муз. и сл. </a:t>
            </a:r>
            <a:r>
              <a:rPr lang="ru-RU" sz="2200" b="0" i="1" dirty="0" err="1" smtClean="0">
                <a:effectLst/>
                <a:latin typeface="Times New Roman"/>
                <a:ea typeface="Times New Roman"/>
              </a:rPr>
              <a:t>Г.Ильиной</a:t>
            </a:r>
            <a:r>
              <a:rPr lang="ru-RU" sz="2200" b="0" i="1" dirty="0" smtClean="0">
                <a:effectLst/>
                <a:latin typeface="Times New Roman"/>
                <a:ea typeface="Times New Roman"/>
              </a:rPr>
              <a:t>, обр. </a:t>
            </a:r>
            <a:r>
              <a:rPr lang="ru-RU" sz="2200" b="0" i="1" dirty="0" err="1" smtClean="0">
                <a:effectLst/>
                <a:latin typeface="Times New Roman"/>
                <a:ea typeface="Times New Roman"/>
              </a:rPr>
              <a:t>Т.Попатенко</a:t>
            </a:r>
            <a:r>
              <a:rPr lang="ru-RU" sz="2200" b="0" i="1" dirty="0" smtClean="0">
                <a:effectLst/>
                <a:latin typeface="Times New Roman"/>
                <a:ea typeface="Times New Roman"/>
              </a:rPr>
              <a:t>)    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84666"/>
            <a:ext cx="5360888" cy="401654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Быстро, ножки, топочите,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Детки, весело пляшите.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Быстро, ножки, топочите,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Детки весело пляшите.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14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643782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4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бег вокруг обруча за воспитателем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р.н.мелодия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«Ах вы, сени» сл.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Г.Погореловой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49" y="1282700"/>
            <a:ext cx="5358011" cy="401850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А теперь бегом, бегом,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Вокруг обруча кругом.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Вокруг обруча кругом –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Мы бегом, бегом, бегом.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69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859806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остановиться с окончанием музыки, вместе с воспитателем</a:t>
            </a:r>
            <a:br>
              <a:rPr lang="ru-RU" i="1" dirty="0" smtClean="0">
                <a:effectLst/>
                <a:latin typeface="Times New Roman"/>
                <a:ea typeface="Times New Roman"/>
              </a:rPr>
            </a:br>
            <a:r>
              <a:rPr lang="ru-RU" b="0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р.н.мелодия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 «Ах вы, сени» сл. 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Г.Погореловой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49" y="1242644"/>
            <a:ext cx="5394703" cy="413057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Вокруг обруча бежали,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Наши ноженьки устали.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Постоим мы, отдохнем, 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Упражнения начнем.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642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15790"/>
          </a:xfrm>
        </p:spPr>
        <p:txBody>
          <a:bodyPr>
            <a:normAutofit fontScale="90000"/>
          </a:bodyPr>
          <a:lstStyle/>
          <a:p>
            <a:pPr indent="449580" algn="ctr">
              <a:spcAft>
                <a:spcPts val="0"/>
              </a:spcAft>
            </a:pPr>
            <a:r>
              <a:rPr lang="ru-RU" sz="2200" i="1" dirty="0">
                <a:latin typeface="Times New Roman"/>
                <a:ea typeface="Times New Roman"/>
              </a:rPr>
              <a:t>5</a:t>
            </a:r>
            <a:r>
              <a:rPr lang="ru-RU" sz="2200" i="1" dirty="0" smtClean="0">
                <a:effectLst/>
                <a:latin typeface="Times New Roman"/>
                <a:ea typeface="Times New Roman"/>
              </a:rPr>
              <a:t>. стоя, руки вверх,</a:t>
            </a:r>
            <a:r>
              <a:rPr lang="ru-RU" sz="22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200" dirty="0" smtClean="0">
                <a:effectLst/>
                <a:latin typeface="Times New Roman"/>
                <a:ea typeface="Times New Roman"/>
              </a:rPr>
            </a:br>
            <a:r>
              <a:rPr lang="ru-RU" sz="2200" i="1" dirty="0" smtClean="0">
                <a:effectLst/>
                <a:latin typeface="Times New Roman"/>
                <a:ea typeface="Times New Roman"/>
              </a:rPr>
              <a:t>наклоны вправо-влево</a:t>
            </a:r>
            <a:br>
              <a:rPr lang="ru-RU" sz="2200" i="1" dirty="0" smtClean="0">
                <a:effectLst/>
                <a:latin typeface="Times New Roman"/>
                <a:ea typeface="Times New Roman"/>
              </a:rPr>
            </a:br>
            <a:r>
              <a:rPr lang="ru-RU" sz="2200" b="0" i="1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sz="2200" b="0" i="1" dirty="0" err="1" smtClean="0">
                <a:effectLst/>
                <a:latin typeface="Times New Roman"/>
                <a:ea typeface="Times New Roman"/>
              </a:rPr>
              <a:t>р.н.мелодия</a:t>
            </a:r>
            <a:r>
              <a:rPr lang="ru-RU" sz="2200" b="0" i="1" dirty="0" smtClean="0">
                <a:effectLst/>
                <a:latin typeface="Times New Roman"/>
                <a:ea typeface="Times New Roman"/>
              </a:rPr>
              <a:t> «Как у наших у ворот», </a:t>
            </a:r>
            <a:r>
              <a:rPr lang="ru-RU" sz="2200" b="0" i="1" dirty="0" err="1" smtClean="0">
                <a:effectLst/>
                <a:latin typeface="Times New Roman"/>
                <a:ea typeface="Times New Roman"/>
              </a:rPr>
              <a:t>сл.Г.Погореловой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sz="1800" b="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b="0" dirty="0" smtClean="0">
                <a:effectLst/>
                <a:latin typeface="Times New Roman"/>
                <a:ea typeface="Times New Roman"/>
              </a:rPr>
            </a:br>
            <a:endParaRPr lang="ru-RU" b="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82700"/>
            <a:ext cx="5454022" cy="409051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Ветер </a:t>
            </a:r>
            <a:r>
              <a:rPr lang="ru-RU" sz="2800" dirty="0">
                <a:latin typeface="Times New Roman"/>
                <a:ea typeface="Times New Roman"/>
              </a:rPr>
              <a:t>дует нам в лицо.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Закачалось деревцо.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Ветерок еще подул,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r>
              <a:rPr lang="ru-RU" sz="2800" dirty="0">
                <a:latin typeface="Times New Roman"/>
                <a:ea typeface="Times New Roman"/>
              </a:rPr>
              <a:t>Вправо-влево их </a:t>
            </a:r>
            <a:r>
              <a:rPr lang="ru-RU" sz="2800" dirty="0" smtClean="0">
                <a:latin typeface="Times New Roman"/>
                <a:ea typeface="Times New Roman"/>
              </a:rPr>
              <a:t>нагнул.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566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363862"/>
          </a:xfrm>
        </p:spPr>
        <p:txBody>
          <a:bodyPr>
            <a:noAutofit/>
          </a:bodyPr>
          <a:lstStyle/>
          <a:p>
            <a:pPr indent="449580" algn="ctr"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</a:rPr>
              <a:t>6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. стоя, руки на поясе, </a:t>
            </a:r>
            <a:r>
              <a:rPr lang="ru-RU" i="1" dirty="0">
                <a:latin typeface="Times New Roman"/>
                <a:ea typeface="Times New Roman"/>
              </a:rPr>
              <a:t>в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ыполняются наклоны вперед</a:t>
            </a:r>
            <a:br>
              <a:rPr lang="ru-RU" i="1" dirty="0" smtClean="0">
                <a:effectLst/>
                <a:latin typeface="Times New Roman"/>
                <a:ea typeface="Times New Roman"/>
              </a:rPr>
            </a:br>
            <a:r>
              <a:rPr lang="ru-RU" b="0" i="1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р.н.мелодия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 «Как у наших у ворот», </a:t>
            </a:r>
            <a:r>
              <a:rPr lang="ru-RU" b="0" i="1" dirty="0" err="1" smtClean="0">
                <a:effectLst/>
                <a:latin typeface="Times New Roman"/>
                <a:ea typeface="Times New Roman"/>
              </a:rPr>
              <a:t>сл.Г.Погореловой</a:t>
            </a:r>
            <a:r>
              <a:rPr lang="ru-RU" b="0" i="1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b="0" dirty="0" smtClean="0">
                <a:effectLst/>
                <a:latin typeface="Times New Roman"/>
                <a:ea typeface="Times New Roman"/>
              </a:rPr>
              <a:t/>
            </a:r>
            <a:br>
              <a:rPr lang="ru-RU" b="0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96752"/>
            <a:ext cx="5472608" cy="410445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96044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</a:rPr>
              <a:t>Мы </a:t>
            </a:r>
            <a:r>
              <a:rPr lang="ru-RU" sz="2800" dirty="0">
                <a:latin typeface="Times New Roman"/>
                <a:ea typeface="Times New Roman"/>
              </a:rPr>
              <a:t>красивые цветочки,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На лужайках мы растем,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Если ветер вдруг подует,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Мы головки вниз нагнем.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471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352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г. Москва ГБОУ СОШ №830 дошкольное отделение</vt:lpstr>
      <vt:lpstr>Музыкально-игровая утренняя гимнастика</vt:lpstr>
      <vt:lpstr>1. ходьба стайкой за воспитателем  («Вот как мы умеем», муз. Е.Тиличеевой, сл. А.Н.Френкель)</vt:lpstr>
      <vt:lpstr>.:    2. стоя, ноги врозь, руки в стороны, переваливаваться  с ноги на ногу.  («Ай-да», муз. и сл. Г.Ильиной, обр. Т.Попатенко)      </vt:lpstr>
      <vt:lpstr>3. топать ногами, повторить 2-3 раза. («Ай-да», муз. и сл. Г.Ильиной, обр. Т.Попатенко)      </vt:lpstr>
      <vt:lpstr>4. бег вокруг обруча за воспитателем (р.н.мелодия «Ах вы, сени» сл. Г.Погореловой) </vt:lpstr>
      <vt:lpstr>остановиться с окончанием музыки, вместе с воспитателем (р.н.мелодия «Ах вы, сени» сл. Г.Погореловой) </vt:lpstr>
      <vt:lpstr>5. стоя, руки вверх, наклоны вправо-влево (р.н.мелодия «Как у наших у ворот», сл.Г.Погореловой) </vt:lpstr>
      <vt:lpstr>6. стоя, руки на поясе, выполняются наклоны вперед (р.н.мелодия «Как у наших у ворот», сл.Г.Погореловой)   </vt:lpstr>
      <vt:lpstr>7. лежа на спине, свободные движения рук и ног (р.н.мелодия «Как у наших у ворот», сл.Г.Погореловой)    </vt:lpstr>
      <vt:lpstr>8. лежа на животе, упор на локти, поднимать и опускать голову (р.н.мелодия «Как у наших у ворот», сл.Г.Погореловой) </vt:lpstr>
      <vt:lpstr>9. стоя, низко наклоняться на выдохе (р.н.мелодия «Как у наших у ворот», сл.Г.Погореловой) </vt:lpstr>
      <vt:lpstr>10. подвижная игра «Догоните зайку», повторить 2-3 раза     (муз. Е.Тиличеевой, сл. Ю.Островского)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 Москва ГБОУ СОШ №830 дошкольное отделение</dc:title>
  <dc:creator>Admin</dc:creator>
  <cp:lastModifiedBy>Admin</cp:lastModifiedBy>
  <cp:revision>10</cp:revision>
  <dcterms:created xsi:type="dcterms:W3CDTF">2014-03-15T13:34:32Z</dcterms:created>
  <dcterms:modified xsi:type="dcterms:W3CDTF">2014-03-15T15:03:09Z</dcterms:modified>
</cp:coreProperties>
</file>