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</p:sldIdLst>
  <p:sldSz cx="10477500" cy="7345363"/>
  <p:notesSz cx="6858000" cy="9144000"/>
  <p:defaultTextStyle>
    <a:defPPr>
      <a:defRPr lang="ru-RU"/>
    </a:defPPr>
    <a:lvl1pPr marL="0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259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519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5778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038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6297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1556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6816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2075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4" d="100"/>
          <a:sy n="64" d="100"/>
        </p:scale>
        <p:origin x="-744" y="-114"/>
      </p:cViewPr>
      <p:guideLst>
        <p:guide orient="horz" pos="2314"/>
        <p:guide pos="3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726797" y="5579294"/>
            <a:ext cx="2027471" cy="148297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37" tIns="50918" rIns="101837" bIns="509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9374" y="831455"/>
            <a:ext cx="9238753" cy="1574492"/>
          </a:xfrm>
        </p:spPr>
        <p:txBody>
          <a:bodyPr anchor="b">
            <a:normAutofit/>
          </a:bodyPr>
          <a:lstStyle>
            <a:lvl1pPr algn="r">
              <a:defRPr sz="49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9374" y="2410196"/>
            <a:ext cx="9238753" cy="1877148"/>
          </a:xfrm>
        </p:spPr>
        <p:txBody>
          <a:bodyPr/>
          <a:lstStyle>
            <a:lvl1pPr marL="0" marR="40735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</a:lvl2pPr>
            <a:lvl3pPr marL="1018367" indent="0" algn="ctr">
              <a:buNone/>
            </a:lvl3pPr>
            <a:lvl4pPr marL="1527551" indent="0" algn="ctr">
              <a:buNone/>
            </a:lvl4pPr>
            <a:lvl5pPr marL="2036735" indent="0" algn="ctr">
              <a:buNone/>
            </a:lvl5pPr>
            <a:lvl6pPr marL="2545918" indent="0" algn="ctr">
              <a:buNone/>
            </a:lvl6pPr>
            <a:lvl7pPr marL="3055102" indent="0" algn="ctr">
              <a:buNone/>
            </a:lvl7pPr>
            <a:lvl8pPr marL="3564285" indent="0" algn="ctr">
              <a:buNone/>
            </a:lvl8pPr>
            <a:lvl9pPr marL="407346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571625" y="6439945"/>
            <a:ext cx="6635750" cy="391073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71625" y="6052271"/>
            <a:ext cx="6635750" cy="391073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16116" y="6161094"/>
            <a:ext cx="576263" cy="391073"/>
          </a:xfrm>
        </p:spPr>
        <p:txBody>
          <a:bodyPr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0812" y="408076"/>
            <a:ext cx="2182813" cy="587629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3875" y="408076"/>
            <a:ext cx="7159625" cy="587629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286503"/>
            <a:ext cx="9429750" cy="149845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75" y="2016609"/>
            <a:ext cx="9429750" cy="489690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90210" y="6940552"/>
            <a:ext cx="2444750" cy="323196"/>
          </a:xfrm>
        </p:spPr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3875" y="6941539"/>
            <a:ext cx="4881314" cy="32221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8060" y="7535"/>
            <a:ext cx="10461380" cy="73227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37" tIns="50918" rIns="101837" bIns="50918" anchor="ctr"/>
          <a:lstStyle/>
          <a:p>
            <a:pPr marL="0" algn="ctr" defTabSz="1018367" rtl="0" eaLnBrk="1" latinLnBrk="0" hangingPunct="1"/>
            <a:endParaRPr kumimoji="0"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726797" y="283100"/>
            <a:ext cx="2027471" cy="148297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37" tIns="50918" rIns="101837" bIns="509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69995" y="6937287"/>
            <a:ext cx="2444750" cy="326461"/>
          </a:xfrm>
        </p:spPr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1368" y="6941539"/>
            <a:ext cx="4881314" cy="32221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83501" y="867160"/>
            <a:ext cx="576263" cy="322210"/>
          </a:xfrm>
        </p:spPr>
        <p:txBody>
          <a:bodyPr/>
          <a:lstStyle/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412160" y="10048"/>
            <a:ext cx="3062653" cy="203524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535"/>
            <a:ext cx="10469440" cy="733029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2" y="290756"/>
            <a:ext cx="8294688" cy="1458871"/>
          </a:xfrm>
        </p:spPr>
        <p:txBody>
          <a:bodyPr anchor="ctr"/>
          <a:lstStyle>
            <a:lvl1pPr marL="0" algn="l">
              <a:buNone/>
              <a:defRPr sz="40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562" y="1749623"/>
            <a:ext cx="4452938" cy="2448454"/>
          </a:xfrm>
        </p:spPr>
        <p:txBody>
          <a:bodyPr anchor="t"/>
          <a:lstStyle>
            <a:lvl1pPr marL="61102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75" y="1844842"/>
            <a:ext cx="4627563" cy="484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2" y="1844842"/>
            <a:ext cx="4627563" cy="484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90210" y="6941538"/>
            <a:ext cx="2444750" cy="323196"/>
          </a:xfrm>
        </p:spPr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3875" y="6941538"/>
            <a:ext cx="4881314" cy="3231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96325" y="6941538"/>
            <a:ext cx="576263" cy="323196"/>
          </a:xfrm>
        </p:spPr>
        <p:txBody>
          <a:bodyPr/>
          <a:lstStyle/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94" y="311393"/>
            <a:ext cx="1222375" cy="6591239"/>
          </a:xfrm>
        </p:spPr>
        <p:txBody>
          <a:bodyPr vert="vert270" anchor="b"/>
          <a:lstStyle>
            <a:lvl1pPr marL="0" algn="ctr">
              <a:defRPr sz="3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4069" y="311393"/>
            <a:ext cx="665757" cy="32319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64069" y="3670672"/>
            <a:ext cx="665757" cy="32319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317139" y="311393"/>
            <a:ext cx="7858125" cy="3231960"/>
          </a:xfrm>
        </p:spPr>
        <p:txBody>
          <a:bodyPr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17139" y="3670672"/>
            <a:ext cx="7858125" cy="323196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490210" y="6941538"/>
            <a:ext cx="2441258" cy="323196"/>
          </a:xfrm>
        </p:spPr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3875" y="6941538"/>
            <a:ext cx="4882515" cy="32319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96325" y="6943816"/>
            <a:ext cx="576263" cy="323196"/>
          </a:xfrm>
        </p:spPr>
        <p:txBody>
          <a:bodyPr/>
          <a:lstStyle>
            <a:lvl1pPr algn="ctr">
              <a:defRPr/>
            </a:lvl1pPr>
          </a:lstStyle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490210" y="6941538"/>
            <a:ext cx="2444750" cy="323196"/>
          </a:xfrm>
        </p:spPr>
        <p:txBody>
          <a:bodyPr/>
          <a:lstStyle/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3875" y="6942525"/>
            <a:ext cx="4881314" cy="32221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6325" y="6941538"/>
            <a:ext cx="576263" cy="323196"/>
          </a:xfrm>
        </p:spPr>
        <p:txBody>
          <a:bodyPr/>
          <a:lstStyle/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393792"/>
            <a:ext cx="1047750" cy="6365981"/>
          </a:xfrm>
        </p:spPr>
        <p:txBody>
          <a:bodyPr vert="vert270" anchor="b"/>
          <a:lstStyle>
            <a:lvl1pPr marL="0" marR="20367" algn="r">
              <a:spcBef>
                <a:spcPts val="0"/>
              </a:spcBef>
              <a:buNone/>
              <a:defRPr sz="32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01502" y="393792"/>
            <a:ext cx="2794000" cy="636598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3724" y="342784"/>
            <a:ext cx="6045518" cy="6414950"/>
          </a:xfrm>
        </p:spPr>
        <p:txBody>
          <a:bodyPr/>
          <a:lstStyle>
            <a:lvl1pPr>
              <a:spcBef>
                <a:spcPts val="0"/>
              </a:spcBef>
              <a:defRPr sz="33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94660" y="7022167"/>
            <a:ext cx="2444750" cy="323196"/>
          </a:xfrm>
        </p:spPr>
        <p:txBody>
          <a:bodyPr/>
          <a:lstStyle>
            <a:lvl1pPr>
              <a:defRPr sz="1000"/>
            </a:lvl1pPr>
          </a:lstStyle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01502" y="7022167"/>
            <a:ext cx="5893158" cy="32319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37118" y="7022167"/>
            <a:ext cx="576263" cy="323196"/>
          </a:xfrm>
        </p:spPr>
        <p:txBody>
          <a:bodyPr/>
          <a:lstStyle>
            <a:lvl1pPr>
              <a:defRPr sz="1000"/>
            </a:lvl1pPr>
          </a:lstStyle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161619"/>
            <a:ext cx="1047750" cy="6855672"/>
          </a:xfrm>
        </p:spPr>
        <p:txBody>
          <a:bodyPr vert="vert270" anchor="b"/>
          <a:lstStyle>
            <a:lvl1pPr marL="0" algn="l">
              <a:buNone/>
              <a:defRPr sz="33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4230" y="400542"/>
            <a:ext cx="8402955" cy="587629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9688" y="6284366"/>
            <a:ext cx="8402955" cy="734536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98970" y="7022167"/>
            <a:ext cx="2409825" cy="323196"/>
          </a:xfrm>
        </p:spPr>
        <p:txBody>
          <a:bodyPr/>
          <a:lstStyle>
            <a:lvl1pPr>
              <a:defRPr sz="1000"/>
            </a:lvl1pPr>
          </a:lstStyle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41120" y="7023153"/>
            <a:ext cx="5669666" cy="32319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15533" y="7022167"/>
            <a:ext cx="419100" cy="323196"/>
          </a:xfrm>
        </p:spPr>
        <p:txBody>
          <a:bodyPr/>
          <a:lstStyle>
            <a:lvl1pPr algn="ctr">
              <a:defRPr sz="1000"/>
            </a:lvl1pPr>
          </a:lstStyle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8060" y="15069"/>
            <a:ext cx="10461380" cy="73227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37" tIns="50918" rIns="101837" bIns="50918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535"/>
            <a:ext cx="10469440" cy="733029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412160" y="5300068"/>
            <a:ext cx="3062653" cy="203524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23875" y="286503"/>
            <a:ext cx="9429750" cy="1498454"/>
          </a:xfrm>
          <a:prstGeom prst="rect">
            <a:avLst/>
          </a:prstGeom>
        </p:spPr>
        <p:txBody>
          <a:bodyPr vert="horz" lIns="101837" tIns="50918" rIns="101837" bIns="50918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23875" y="2016609"/>
            <a:ext cx="9429750" cy="4896909"/>
          </a:xfrm>
          <a:prstGeom prst="rect">
            <a:avLst/>
          </a:prstGeom>
        </p:spPr>
        <p:txBody>
          <a:bodyPr vert="horz" lIns="101837" tIns="50918" rIns="101837" bIns="50918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490210" y="6941538"/>
            <a:ext cx="2444750" cy="323196"/>
          </a:xfrm>
          <a:prstGeom prst="rect">
            <a:avLst/>
          </a:prstGeom>
        </p:spPr>
        <p:txBody>
          <a:bodyPr vert="horz" lIns="101837" tIns="50918" rIns="101837" bIns="50918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63941C34-203B-4C96-8B60-4B57529125B6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3875" y="6942525"/>
            <a:ext cx="4881314" cy="322210"/>
          </a:xfrm>
          <a:prstGeom prst="rect">
            <a:avLst/>
          </a:prstGeom>
        </p:spPr>
        <p:txBody>
          <a:bodyPr vert="horz" lIns="101837" tIns="50918" rIns="101837" bIns="50918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96325" y="6941538"/>
            <a:ext cx="576263" cy="323196"/>
          </a:xfrm>
          <a:prstGeom prst="rect">
            <a:avLst/>
          </a:prstGeom>
        </p:spPr>
        <p:txBody>
          <a:bodyPr vert="horz" lIns="101837" tIns="50918" rIns="101837" bIns="50918" anchor="b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CEB2EAA8-36F8-4248-A386-75DE1EAD8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39735" algn="l" rtl="0" eaLnBrk="1" latinLnBrk="0" hangingPunct="1">
        <a:spcBef>
          <a:spcPct val="0"/>
        </a:spcBef>
        <a:buNone/>
        <a:defRPr kumimoji="0" sz="47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9000" indent="-42771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916531" indent="-31824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224" indent="-25459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indent="-234224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143" indent="-2342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735" indent="-2342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877" indent="-2342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45918" indent="-203673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00510" indent="-203673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4;&#1091;&#1079;.%202%20&#1084;&#1083;%208%20&#1084;&#1072;&#1088;&#1090;&#1072;\&#1088;&#1072;&#1079;&#1073;&#1091;&#1076;&#1077;&#1084;%20&#1089;&#1086;&#1083;&#1085;&#1099;&#1096;&#1082;&#1086;\03%20&#1079;&#1074;&#1091;&#1082;&#1080;%20&#1072;&#1089;&#1100;&#1082;&#1080;_Joined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4;&#1091;&#1079;.%202%20&#1084;&#1083;%208%20&#1084;&#1072;&#1088;&#1090;&#1072;\&#1088;&#1072;&#1079;&#1073;&#1091;&#1076;&#1077;&#1084;%20&#1089;&#1086;&#1083;&#1085;&#1099;&#1096;&#1082;&#1086;\03%20&#1079;&#1074;&#1091;&#1082;&#1080;%20&#1072;&#1089;&#1100;&#1082;&#1080;_Joined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галя на комп\из папки документы\шаблоны\0_41fff_1e35231d_or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34677" y="-1534678"/>
            <a:ext cx="7408146" cy="10477501"/>
          </a:xfrm>
          <a:prstGeom prst="rect">
            <a:avLst/>
          </a:prstGeom>
          <a:noFill/>
        </p:spPr>
      </p:pic>
      <p:pic>
        <p:nvPicPr>
          <p:cNvPr id="3" name="03 звуки аськи_Join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59230" y="28830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галя на комп\из папки документы\шаблоны\0_41fff_1e35231d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4677" y="-1597457"/>
            <a:ext cx="7408144" cy="10477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230" y="720353"/>
            <a:ext cx="92890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Детский сад № 255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Группа «Радуга»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222" y="1872481"/>
            <a:ext cx="921702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Уважаемые ребята, друзья из Солнечного города на день рождения подарили мне волшебную машину. Чтобы она начала двигаться нужно правильно называть действия, которые она умеет выполнять. А я этого не знаю, я же Незнайка! Помогите, пожалуйста! Очень жду ответа!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3 звуки аськи_Join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19270" y="216297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123\Desktop\галя на комп\из папки документы\шаблоны\0_41fff_1e35231d_or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34677" y="-1534678"/>
            <a:ext cx="7408146" cy="1047750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2868" y="720353"/>
            <a:ext cx="466744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http://lisyonok.ucoz.ru/kartinki/Transport/1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6302" y="4104729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0_41fff_1e35231d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4678" y="-1534678"/>
            <a:ext cx="7408144" cy="10477500"/>
          </a:xfrm>
          <a:prstGeom prst="rect">
            <a:avLst/>
          </a:prstGeom>
          <a:noFill/>
        </p:spPr>
      </p:pic>
      <p:pic>
        <p:nvPicPr>
          <p:cNvPr id="3" name="Рисунок 2" descr="http://lisyonok.ucoz.ru/kartinki/Transport/1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550" y="2304529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141  0.017 0.02282  0.021 0.03709  C 0.025 0.05278  0.027 0.07132  0.029 0.08986  C 0.031 0.10841  0.029 0.1241  0.027 0.14121  C 0.025 0.15691  0.022 0.17402  0.015 0.18829  C 0.009 0.20255  -0.001 0.21396  -0.012 0.22252  C -0.022 0.23108  -0.034 0.23678  -0.046 0.23964  C -0.058 0.24249  -0.07 0.24249  -0.081 0.23964  C -0.093 0.23678  -0.104 0.22965  -0.113 0.21824  C -0.122 0.20826  -0.13 0.19542  -0.134 0.17973  C -0.139 0.16546  -0.141 0.14549  -0.141 0.1298  C -0.142 0.11411  -0.141 0.09557  -0.136 0.07988  C -0.131 0.06561  -0.122 0.0542  -0.11 0.0485  C -0.098 0.04422  -0.086 0.04992  -0.078 0.05991  C -0.071 0.06989  -0.066 0.08558  -0.065 0.10413  C -0.065 0.12267  -0.066 0.13979  -0.071 0.15405  C -0.076 0.16832  -0.075 0.17117  -0.095 0.18971  C -0.113 0.20968  -0.131 0.20398  -0.142 0.2054  C -0.153 0.2054  -0.162 0.1997  -0.173 0.19399  C -0.185 0.18686  -0.195 0.17402  -0.202 0.16261  C -0.209 0.1512  -0.212 0.13694  -0.216 0.11411  C -0.219 0.09129  -0.219 0.07988  -0.219 0.06276  C -0.219 0.04565  -0.219 0.02853  -0.219 0.01141  E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0_41fff_1e35231d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4680" y="-1597461"/>
            <a:ext cx="7408145" cy="10477502"/>
          </a:xfrm>
          <a:prstGeom prst="rect">
            <a:avLst/>
          </a:prstGeom>
          <a:noFill/>
        </p:spPr>
      </p:pic>
      <p:pic>
        <p:nvPicPr>
          <p:cNvPr id="3" name="Рисунок 2" descr="http://lisyonok.ucoz.ru/_ld/0/8514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98" y="216297"/>
            <a:ext cx="40767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94734" y="504329"/>
            <a:ext cx="4608512" cy="165618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Спасибо!!!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03E-7 -2.50702E-6 L 0.06697 -0.05705 C 0.08106 -0.06981 0.10197 -0.07694 0.12394 -0.07694 C 0.14894 -0.07694 0.16894 -0.06981 0.18303 -0.05705 L 0.25 -2.5070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2487</TotalTime>
  <Words>57</Words>
  <Application>Microsoft Office PowerPoint</Application>
  <PresentationFormat>Произвольный</PresentationFormat>
  <Paragraphs>4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Слайд 1</vt:lpstr>
      <vt:lpstr>Слайд 2</vt:lpstr>
      <vt:lpstr>Слайд 3</vt:lpstr>
      <vt:lpstr>Слайд 4</vt:lpstr>
      <vt:lpstr>Слайд 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28</cp:revision>
  <dcterms:created xsi:type="dcterms:W3CDTF">2013-03-10T09:34:02Z</dcterms:created>
  <dcterms:modified xsi:type="dcterms:W3CDTF">2013-03-12T03:05:28Z</dcterms:modified>
</cp:coreProperties>
</file>