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3" r:id="rId6"/>
    <p:sldId id="277" r:id="rId7"/>
    <p:sldId id="261" r:id="rId8"/>
    <p:sldId id="264" r:id="rId9"/>
    <p:sldId id="265" r:id="rId10"/>
    <p:sldId id="270" r:id="rId11"/>
    <p:sldId id="262" r:id="rId12"/>
    <p:sldId id="266" r:id="rId13"/>
    <p:sldId id="271" r:id="rId14"/>
    <p:sldId id="267" r:id="rId15"/>
    <p:sldId id="269" r:id="rId16"/>
    <p:sldId id="276" r:id="rId17"/>
    <p:sldId id="275" r:id="rId18"/>
    <p:sldId id="278" r:id="rId19"/>
    <p:sldId id="279" r:id="rId20"/>
    <p:sldId id="280" r:id="rId21"/>
    <p:sldId id="281" r:id="rId22"/>
    <p:sldId id="283" r:id="rId23"/>
    <p:sldId id="284" r:id="rId24"/>
    <p:sldId id="286" r:id="rId25"/>
    <p:sldId id="291" r:id="rId26"/>
    <p:sldId id="292" r:id="rId27"/>
    <p:sldId id="288" r:id="rId28"/>
    <p:sldId id="282" r:id="rId29"/>
    <p:sldId id="290" r:id="rId30"/>
    <p:sldId id="285" r:id="rId31"/>
    <p:sldId id="287" r:id="rId32"/>
    <p:sldId id="293" r:id="rId33"/>
    <p:sldId id="295" r:id="rId34"/>
    <p:sldId id="294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7C1B6-2C66-401E-A1F4-75A1D61DB9D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1FEEF-0621-45CD-9D8C-F724259E0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0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email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69F625C-71DD-4689-94D5-E4206FE81E6C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BC73-AAF1-4253-8D58-8BC66F6AB36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87185" y="1004268"/>
            <a:ext cx="5985159" cy="30244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Тема проекта: </a:t>
            </a:r>
            <a:r>
              <a:rPr lang="ru-RU" sz="8000" dirty="0" smtClean="0">
                <a:solidFill>
                  <a:srgbClr val="FF0000"/>
                </a:solidFill>
              </a:rPr>
              <a:t>«Как и во что играют наши дети»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900000">
            <a:off x="2066753" y="3915689"/>
            <a:ext cx="6851406" cy="205934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/>
              <a:t>«</a:t>
            </a:r>
            <a:r>
              <a:rPr lang="ru-RU" sz="3200" dirty="0"/>
              <a:t>Игра пронизывает всю жизнь ребёнка. Это норма даже тогда, когда малыш делает серьёзное дело. </a:t>
            </a:r>
          </a:p>
          <a:p>
            <a:pPr algn="l"/>
            <a:r>
              <a:rPr lang="ru-RU" sz="3200" dirty="0"/>
              <a:t>У него есть страсть, и её надо удовлетворить. Более того, следует пропитать этой игрой всю его жизнь. </a:t>
            </a:r>
          </a:p>
          <a:p>
            <a:pPr algn="l"/>
            <a:r>
              <a:rPr lang="ru-RU" sz="3200" dirty="0"/>
              <a:t>Вся его жизнь-это игра».</a:t>
            </a:r>
          </a:p>
          <a:p>
            <a:endParaRPr lang="ru-RU" sz="3200" dirty="0"/>
          </a:p>
          <a:p>
            <a:r>
              <a:rPr lang="ru-RU" sz="3200" dirty="0"/>
              <a:t>А. С. Макаренко.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953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587281" y="3774485"/>
            <a:ext cx="3907340" cy="903873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ВНИМАНИЕ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Для любой девочки несомненно важны игрушки - куклы. Стоит отдавать предпочтение куклам-младенцам, а не "Барби". Очень важно развивать у девочки материнский инстинкт с самого детства. Неестественная, "</a:t>
            </a:r>
            <a:r>
              <a:rPr lang="ru-RU" dirty="0" err="1"/>
              <a:t>фотомодельная</a:t>
            </a:r>
            <a:r>
              <a:rPr lang="ru-RU" dirty="0"/>
              <a:t>" фигура куклы Барби провоцирует у детей искаженное восприятие красоты человеческого </a:t>
            </a:r>
            <a:r>
              <a:rPr lang="ru-RU" dirty="0" smtClean="0"/>
              <a:t>тела</a:t>
            </a:r>
            <a:r>
              <a:rPr lang="ru-RU" dirty="0"/>
              <a:t>. Девочки будут стремиться к совершенно не физиологичному внешнему виду.</a:t>
            </a:r>
          </a:p>
        </p:txBody>
      </p:sp>
    </p:spTree>
    <p:extLst>
      <p:ext uri="{BB962C8B-B14F-4D97-AF65-F5344CB8AC3E}">
        <p14:creationId xmlns:p14="http://schemas.microsoft.com/office/powerpoint/2010/main" val="955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00000">
            <a:off x="5549142" y="2201279"/>
            <a:ext cx="4475307" cy="984358"/>
          </a:xfrm>
        </p:spPr>
        <p:txBody>
          <a:bodyPr>
            <a:normAutofit/>
          </a:bodyPr>
          <a:lstStyle/>
          <a:p>
            <a:r>
              <a:rPr lang="ru-RU" sz="3200" dirty="0"/>
              <a:t>Игрушки наших детей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У мальчишек своё: </a:t>
            </a:r>
            <a:r>
              <a:rPr lang="ru-RU" dirty="0" err="1" smtClean="0"/>
              <a:t>трансформеры</a:t>
            </a:r>
            <a:r>
              <a:rPr lang="ru-RU" dirty="0" smtClean="0"/>
              <a:t>, </a:t>
            </a:r>
            <a:r>
              <a:rPr lang="ru-RU" dirty="0"/>
              <a:t>машины с акульими </a:t>
            </a:r>
            <a:r>
              <a:rPr lang="ru-RU" dirty="0" smtClean="0"/>
              <a:t>челюстями, </a:t>
            </a:r>
            <a:r>
              <a:rPr lang="ru-RU" dirty="0" err="1" smtClean="0"/>
              <a:t>спайдермены</a:t>
            </a:r>
            <a:r>
              <a:rPr lang="ru-RU" dirty="0"/>
              <a:t>,</a:t>
            </a:r>
          </a:p>
        </p:txBody>
      </p:sp>
      <p:pic>
        <p:nvPicPr>
          <p:cNvPr id="4098" name="Picture 2" descr="C:\Users\алекс\Desktop\119361_55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888432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00000">
            <a:off x="5643340" y="2217346"/>
            <a:ext cx="4333080" cy="839702"/>
          </a:xfrm>
        </p:spPr>
        <p:txBody>
          <a:bodyPr>
            <a:normAutofit/>
          </a:bodyPr>
          <a:lstStyle/>
          <a:p>
            <a:r>
              <a:rPr lang="ru-RU" sz="3200" dirty="0"/>
              <a:t>Игрушки наших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солдаты-коммандос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-900000">
            <a:off x="3390441" y="706629"/>
            <a:ext cx="2318269" cy="41677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бэтмены</a:t>
            </a:r>
            <a:endParaRPr lang="ru-RU" dirty="0"/>
          </a:p>
        </p:txBody>
      </p:sp>
      <p:pic>
        <p:nvPicPr>
          <p:cNvPr id="5123" name="Picture 3" descr="C:\Users\алекс\Desktop\soldat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578100" cy="32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екс\Desktop\0004675_batman-ozel-gorev-oyuncak-figur-the-dark-knight-ris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5781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517454" y="3948689"/>
            <a:ext cx="3610489" cy="82067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Для мальчика очень хороши игрушки - конструкторы, машинки и так далее. Родителям стоит быть очень осторожными покупая ребенку различных монстров и роботов. Ребенок не всегда способен четко разграничивать игру и </a:t>
            </a:r>
            <a:r>
              <a:rPr lang="ru-RU" dirty="0" smtClean="0"/>
              <a:t>реальность, </a:t>
            </a:r>
            <a:r>
              <a:rPr lang="ru-RU" dirty="0"/>
              <a:t>и играя в </a:t>
            </a:r>
            <a:r>
              <a:rPr lang="ru-RU" dirty="0" smtClean="0"/>
              <a:t>монстров, </a:t>
            </a:r>
            <a:r>
              <a:rPr lang="ru-RU" dirty="0"/>
              <a:t>ребенок становиться жестоким и безжалостным.</a:t>
            </a:r>
          </a:p>
        </p:txBody>
      </p:sp>
    </p:spTree>
    <p:extLst>
      <p:ext uri="{BB962C8B-B14F-4D97-AF65-F5344CB8AC3E}">
        <p14:creationId xmlns:p14="http://schemas.microsoft.com/office/powerpoint/2010/main" val="36317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Не стоит забывать о том, что через игры и игрушки ребенок учиться жить в этом мире, формирует свое социальное поведение. Поэтому очень важно научить ребенка различным социальным играм в которых он может проявить свои природные качества.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Давайте же поговорим о том, какие бывают игрушки, для чего они нужны и что каждая из них может дать для развития. </a:t>
            </a:r>
          </a:p>
          <a:p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/>
              <a:t>Прежде всего подчеркнем: что развитие ребенка, осознание им окружающего мира происходит в разных видах деятельности. Самостоятельная и осмысленная активность ребенка в любой ее форме - важнейший результат развития и проявление его внутреннего мира. Исходя из этого, главная функция игрушки - активизация детской деятельности.   Другими словами, выбирая ту или иную игрушку, взрослый должен сразу представить, что ребенок будет с ней делать. И в данном случае, чем больше у игрушки возможностей использования, тем дольше она будет интересна ребёнку. </a:t>
            </a:r>
          </a:p>
          <a:p>
            <a:r>
              <a:rPr lang="ru-RU" dirty="0" smtClean="0"/>
              <a:t>Предметы, предполагающие пусть и полезные, но только стереотипные, однообразные действия, могут стать материалом для упражнений, тренировок, но не игры.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622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4834807" y="3100385"/>
            <a:ext cx="5036383" cy="1426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Зачем нужна игра ребенку?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900000">
            <a:off x="295339" y="3976344"/>
            <a:ext cx="4999266" cy="175152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Во-первых, игра - это школа произвольного поведения (по определению известного детского психолога Д.Б. </a:t>
            </a:r>
            <a:r>
              <a:rPr lang="ru-RU" dirty="0" err="1"/>
              <a:t>Эльконина</a:t>
            </a:r>
            <a:r>
              <a:rPr lang="ru-RU" dirty="0"/>
              <a:t>). Заставьте ребенка стоять смирно, он не простоит и двух секунд, но если это действие включить в игровой контекст, цель с успехом будет достигнута. Вспомните </a:t>
            </a:r>
            <a:r>
              <a:rPr lang="ru-RU" dirty="0" smtClean="0"/>
              <a:t>игру: </a:t>
            </a:r>
            <a:r>
              <a:rPr lang="ru-RU" dirty="0"/>
              <a:t>"Море волнуется — раз, море волнуется — два, море волнуется — три. Замри!" Ведь замирают и стоят самые непоседливые мальчики и девочки, даже на одной ножке.</a:t>
            </a:r>
          </a:p>
        </p:txBody>
      </p:sp>
      <p:pic>
        <p:nvPicPr>
          <p:cNvPr id="6146" name="Picture 2" descr="J:\DCIM\100MSDCF\DSC026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r="7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6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00000">
            <a:off x="5411710" y="2412383"/>
            <a:ext cx="4818888" cy="946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Зачем нужна игра ребенку?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900000">
            <a:off x="2091635" y="5292690"/>
            <a:ext cx="5129875" cy="140638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Во-вторых, игра - школа морали в действии (так определил ее другой известный психолог А.Н. Леонтьев). Можно сколь угодно долго объяснять ребенку "что такое хорошо и что такое плохо", но лишь сказка и игра способны через эмоциональное сопереживание, через постановку себя на место другого научить его действовать и поступать в соответствии с </a:t>
            </a:r>
            <a:r>
              <a:rPr lang="ru-RU" dirty="0" smtClean="0"/>
              <a:t>нравственными </a:t>
            </a:r>
            <a:r>
              <a:rPr lang="ru-RU" dirty="0"/>
              <a:t>требованиями. </a:t>
            </a:r>
          </a:p>
          <a:p>
            <a:endParaRPr lang="ru-RU" dirty="0"/>
          </a:p>
        </p:txBody>
      </p:sp>
      <p:pic>
        <p:nvPicPr>
          <p:cNvPr id="9218" name="Picture 2" descr="C:\Users\алекс\Desktop\ф\DSC02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83716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16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4853729" y="3103916"/>
            <a:ext cx="5036383" cy="142678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Зачем нужна игра ребенку?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900000">
            <a:off x="334176" y="3851990"/>
            <a:ext cx="4981967" cy="195751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В-третьих, игра - ведущая деятельность в дошкольном возрасте, деятельность, определяющая развитие интеллектуальных, физических и моральных сил ребенка.</a:t>
            </a:r>
          </a:p>
          <a:p>
            <a:endParaRPr lang="ru-RU" dirty="0"/>
          </a:p>
        </p:txBody>
      </p:sp>
      <p:pic>
        <p:nvPicPr>
          <p:cNvPr id="8194" name="Picture 2" descr="C:\Users\алекс\Desktop\ф\DSC026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r="789"/>
          <a:stretch>
            <a:fillRect/>
          </a:stretch>
        </p:blipFill>
        <p:spPr bwMode="auto">
          <a:xfrm rot="900000">
            <a:off x="934282" y="560294"/>
            <a:ext cx="5014248" cy="36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1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В программе недели «Игры и игрушки» были </a:t>
            </a:r>
            <a:r>
              <a:rPr lang="ru-RU" sz="2000" b="1" dirty="0" smtClean="0">
                <a:solidFill>
                  <a:srgbClr val="FFFF00"/>
                </a:solidFill>
              </a:rPr>
              <a:t>организованы: </a:t>
            </a:r>
            <a:r>
              <a:rPr lang="ru-RU" sz="3600" dirty="0"/>
              <a:t>подвижные </a:t>
            </a:r>
            <a:r>
              <a:rPr lang="ru-RU" sz="3600" dirty="0" smtClean="0"/>
              <a:t>игры</a:t>
            </a:r>
            <a:endParaRPr lang="ru-RU" sz="3600" dirty="0"/>
          </a:p>
        </p:txBody>
      </p:sp>
      <p:pic>
        <p:nvPicPr>
          <p:cNvPr id="1026" name="Picture 2" descr="C:\Users\алекс\Desktop\ф\DSC022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11296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\Desktop\ф\DSC023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06624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29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\Desktop\ф\DSC022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7525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\Desktop\ф\DSC02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48" y="2708920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05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449346" y="4069668"/>
            <a:ext cx="4009176" cy="581495"/>
          </a:xfrm>
        </p:spPr>
        <p:txBody>
          <a:bodyPr>
            <a:noAutofit/>
          </a:bodyPr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Воспитатели: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Крючихина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Татьяна Ивановна</a:t>
            </a: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Ермакова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Наталья Юрьевна</a:t>
            </a:r>
          </a:p>
          <a:p>
            <a:pPr marL="0" indent="0"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Дети старшей группы №7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Родители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12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\Desktop\ф\DSC026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\Desktop\ф\DSC026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71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\Desktop\ф\DSC026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01440" cy="52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\Desktop\ф\DSC026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79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300" dirty="0"/>
              <a:t>Подвижные игры на воде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алекс\Desktop\ф\DSC02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462016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38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dirty="0" smtClean="0"/>
              <a:t>СЮЖЕТНО </a:t>
            </a:r>
            <a:r>
              <a:rPr lang="ru-RU" sz="3600" dirty="0"/>
              <a:t>- РОЛЕВЫЕ </a:t>
            </a:r>
            <a:r>
              <a:rPr lang="ru-RU" sz="3600" dirty="0" smtClean="0"/>
              <a:t> ИГРЫ</a:t>
            </a:r>
            <a:endParaRPr lang="ru-RU" sz="3600" dirty="0"/>
          </a:p>
        </p:txBody>
      </p:sp>
      <p:pic>
        <p:nvPicPr>
          <p:cNvPr id="7170" name="Picture 2" descr="C:\Users\алекс\Desktop\ф\DSC026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700" y="1124744"/>
            <a:ext cx="7022592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41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\Desktop\ф\DSC02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3071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75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\Desktop\ф\DSC026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9" y="332656"/>
            <a:ext cx="8062976" cy="60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60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ф\DSC025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2976" cy="60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11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9531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ярмарка народных игрушек</a:t>
            </a:r>
          </a:p>
        </p:txBody>
      </p:sp>
      <p:pic>
        <p:nvPicPr>
          <p:cNvPr id="11266" name="Picture 2" descr="C:\Users\алекс\Desktop\ф\DSC022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лекс\Desktop\ф\DSC022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091" y="2564904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1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7987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ХУДОЖЕСТВЕННОЕ ТВОРЧЕСТВО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12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Рисование  </a:t>
            </a:r>
            <a:r>
              <a:rPr lang="ru-RU" dirty="0">
                <a:solidFill>
                  <a:prstClr val="white"/>
                </a:solidFill>
              </a:rPr>
              <a:t>«Игрушки, в которые мы играем»</a:t>
            </a:r>
          </a:p>
        </p:txBody>
      </p:sp>
      <p:pic>
        <p:nvPicPr>
          <p:cNvPr id="6146" name="Picture 2" descr="C:\Users\алекс\Desktop\ф\IMAG03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5472608" cy="35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79880"/>
            <a:ext cx="5514859" cy="367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5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00000">
            <a:off x="5456715" y="2446917"/>
            <a:ext cx="4818888" cy="85334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Народные мастера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-900000">
            <a:off x="25013" y="887312"/>
            <a:ext cx="2903985" cy="8115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Игрушки из </a:t>
            </a:r>
          </a:p>
          <a:p>
            <a:pPr algn="ctr"/>
            <a:r>
              <a:rPr lang="ru-RU" dirty="0" err="1" smtClean="0"/>
              <a:t>Полхов</a:t>
            </a:r>
            <a:r>
              <a:rPr lang="ru-RU" dirty="0" smtClean="0"/>
              <a:t> - Майдана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Дымковские игрушки</a:t>
            </a:r>
            <a:endParaRPr lang="ru-RU" dirty="0"/>
          </a:p>
        </p:txBody>
      </p:sp>
      <p:pic>
        <p:nvPicPr>
          <p:cNvPr id="12291" name="Picture 3" descr="C:\Users\алекс\Desktop\ф\DSC026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16153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екс\Desktop\ф\DSC022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18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1213982" y="2846134"/>
            <a:ext cx="5064953" cy="137286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ПАСПОРТ   ПРОЕКТА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Вид проекта</a:t>
            </a:r>
            <a:r>
              <a:rPr lang="ru-RU" sz="36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4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краткосрочный.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Сроки реализации: 1неделя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77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ИГРУШКИ</a:t>
            </a:r>
            <a:r>
              <a:rPr lang="ru-RU" sz="2800" dirty="0"/>
              <a:t>, СДЕЛАННЫЕ СВОИМИ РУКАМИ</a:t>
            </a:r>
          </a:p>
        </p:txBody>
      </p:sp>
      <p:pic>
        <p:nvPicPr>
          <p:cNvPr id="9218" name="Picture 2" descr="C:\Users\алекс\Desktop\ф\DSC026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9" y="927884"/>
            <a:ext cx="4421632" cy="33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\Desktop\ф\DSC026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430" y="3356992"/>
            <a:ext cx="4421632" cy="33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лекс\Desktop\ф\DSC023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316224" cy="44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8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\Desktop\ф\DSC02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\Desktop\ф\DSC02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0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Были проведены беседы, дидактические игры, организована выставка игрушек.</a:t>
            </a:r>
          </a:p>
        </p:txBody>
      </p:sp>
      <p:pic>
        <p:nvPicPr>
          <p:cNvPr id="15362" name="Picture 2" descr="C:\Users\алекс\Desktop\ф\DSC02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875" y="134076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26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8984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algn="ctr"/>
            <a:r>
              <a:rPr lang="ru-RU" sz="2400" dirty="0"/>
              <a:t>В процессе проведённой работы у детей сформировалось бережное отношение к игрушкам. </a:t>
            </a:r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ходе бесед дети узнали много нового  об истории игрушек, об  их производстве. </a:t>
            </a:r>
            <a:endParaRPr lang="ru-RU" sz="2400" dirty="0" smtClean="0"/>
          </a:p>
          <a:p>
            <a:pPr algn="ctr"/>
            <a:r>
              <a:rPr lang="ru-RU" sz="2400" dirty="0" smtClean="0"/>
              <a:t>Дети </a:t>
            </a:r>
            <a:r>
              <a:rPr lang="ru-RU" sz="2400" dirty="0"/>
              <a:t>научились самостоятельно составлять небольшие рассказы об игрушках. </a:t>
            </a:r>
            <a:endParaRPr lang="ru-RU" sz="2400" dirty="0" smtClean="0"/>
          </a:p>
          <a:p>
            <a:pPr algn="ctr"/>
            <a:r>
              <a:rPr lang="ru-RU" sz="2400" dirty="0" smtClean="0"/>
              <a:t>Дети </a:t>
            </a:r>
            <a:r>
              <a:rPr lang="ru-RU" sz="2400" dirty="0"/>
              <a:t>проявили творческий подход в продуктивных видах деятельности. </a:t>
            </a:r>
            <a:endParaRPr lang="ru-RU" sz="2400" dirty="0" smtClean="0"/>
          </a:p>
          <a:p>
            <a:pPr algn="ctr"/>
            <a:r>
              <a:rPr lang="ru-RU" sz="2400" dirty="0" smtClean="0"/>
              <a:t>Работа </a:t>
            </a:r>
            <a:r>
              <a:rPr lang="ru-RU" sz="2400" dirty="0"/>
              <a:t>помогла в развитии коммуникативных навыков детей. </a:t>
            </a:r>
            <a:endParaRPr lang="ru-RU" sz="2400" dirty="0" smtClean="0"/>
          </a:p>
          <a:p>
            <a:pPr algn="ctr"/>
            <a:r>
              <a:rPr lang="ru-RU" sz="2400" dirty="0" smtClean="0"/>
              <a:t>Благодаря </a:t>
            </a:r>
            <a:r>
              <a:rPr lang="ru-RU" sz="2400" dirty="0"/>
              <a:t>сотрудничеству и совместному творчеству воспитателей, детей и родителей, удалось достичь положительных результатов.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0"/>
            <a:ext cx="54726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ВЫВОД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4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>
                <a:solidFill>
                  <a:srgbClr val="92D050"/>
                </a:solidFill>
              </a:rPr>
              <a:t>ЛИТЕРАТУРА: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00000">
            <a:off x="3333557" y="516400"/>
            <a:ext cx="4785938" cy="60838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/>
              <a:t>ЛИТЕРАТУРА:</a:t>
            </a:r>
          </a:p>
          <a:p>
            <a:pPr marL="0" indent="0">
              <a:buNone/>
            </a:pPr>
            <a:r>
              <a:rPr lang="ru-RU" sz="3300" dirty="0"/>
              <a:t>Э.Я. </a:t>
            </a:r>
            <a:r>
              <a:rPr lang="ru-RU" sz="3300" dirty="0" err="1"/>
              <a:t>Степаненкова</a:t>
            </a:r>
            <a:r>
              <a:rPr lang="ru-RU" sz="3300" dirty="0"/>
              <a:t> «Сборник подвижных игр»</a:t>
            </a:r>
          </a:p>
          <a:p>
            <a:pPr marL="0" indent="0">
              <a:buNone/>
            </a:pPr>
            <a:r>
              <a:rPr lang="ru-RU" sz="3300" dirty="0"/>
              <a:t>Т.И. Петрова, Е.С. Петрова «Игры и занятия по развитию речи дошкольников»</a:t>
            </a:r>
          </a:p>
          <a:p>
            <a:pPr marL="0" indent="0">
              <a:buNone/>
            </a:pPr>
            <a:r>
              <a:rPr lang="ru-RU" sz="3300" dirty="0"/>
              <a:t>Л.Ю. Павлова «Сборник дидактических игр»</a:t>
            </a:r>
          </a:p>
          <a:p>
            <a:pPr marL="0" indent="0">
              <a:buNone/>
            </a:pPr>
            <a:r>
              <a:rPr lang="ru-RU" sz="3300" dirty="0"/>
              <a:t>Е.А. </a:t>
            </a:r>
            <a:r>
              <a:rPr lang="ru-RU" sz="3300" dirty="0" err="1"/>
              <a:t>Алябьева</a:t>
            </a:r>
            <a:r>
              <a:rPr lang="ru-RU" sz="3300" dirty="0"/>
              <a:t> «Тематические дни и недели в детском саду»</a:t>
            </a:r>
          </a:p>
          <a:p>
            <a:pPr marL="0" indent="0">
              <a:buNone/>
            </a:pPr>
            <a:r>
              <a:rPr lang="ru-RU" sz="3300" dirty="0"/>
              <a:t>А.К. Бондаренко «Дидактические игры в детском саду»</a:t>
            </a:r>
          </a:p>
          <a:p>
            <a:pPr marL="0" indent="0">
              <a:buNone/>
            </a:pPr>
            <a:r>
              <a:rPr lang="ru-RU" sz="3300" dirty="0"/>
              <a:t>О.С. Ушакова «Придумай слово»</a:t>
            </a:r>
          </a:p>
          <a:p>
            <a:pPr marL="0" indent="0">
              <a:buNone/>
            </a:pPr>
            <a:r>
              <a:rPr lang="ru-RU" sz="3300" dirty="0"/>
              <a:t>Г.В. Лаптева «Развивающие прогулки»</a:t>
            </a:r>
          </a:p>
          <a:p>
            <a:pPr marL="0" indent="0">
              <a:buNone/>
            </a:pPr>
            <a:r>
              <a:rPr lang="ru-RU" sz="3300" dirty="0"/>
              <a:t>Н.Ф. Губанова «Театрализованная деятельность дошкольников»</a:t>
            </a:r>
          </a:p>
          <a:p>
            <a:pPr marL="0" indent="0">
              <a:buNone/>
            </a:pPr>
            <a:r>
              <a:rPr lang="ru-RU" sz="3300" dirty="0"/>
              <a:t>Е.Е. </a:t>
            </a:r>
            <a:r>
              <a:rPr lang="ru-RU" sz="3300" dirty="0" err="1"/>
              <a:t>Корнеичева</a:t>
            </a:r>
            <a:r>
              <a:rPr lang="ru-RU" sz="3300" dirty="0"/>
              <a:t> «Планирование </a:t>
            </a:r>
            <a:r>
              <a:rPr lang="ru-RU" sz="3300" dirty="0" err="1"/>
              <a:t>внеучебной</a:t>
            </a:r>
            <a:r>
              <a:rPr lang="ru-RU" sz="3300" dirty="0"/>
              <a:t> деятельности с детьми в режиме дня»(В старшей группе).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506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\Desktop\766d439b81f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-171400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929332" y="3148685"/>
            <a:ext cx="5064953" cy="1083911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ЦЕЛЬ ПРОЕКТА: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углублять знания о некоторых играх и игрушках, воспитывать бережное отношение к ним,</a:t>
            </a:r>
          </a:p>
          <a:p>
            <a:pPr marL="0" indent="0">
              <a:buNone/>
            </a:pPr>
            <a:r>
              <a:rPr lang="ru-RU" dirty="0" smtClean="0"/>
              <a:t>развивать </a:t>
            </a:r>
            <a:r>
              <a:rPr lang="ru-RU" dirty="0"/>
              <a:t>и воспитывать интерес к играм, </a:t>
            </a:r>
          </a:p>
          <a:p>
            <a:pPr marL="0" indent="0">
              <a:buNone/>
            </a:pPr>
            <a:r>
              <a:rPr lang="ru-RU" dirty="0" smtClean="0"/>
              <a:t>привлечь детей к разнообразию видов игровой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4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ЗАДАЧИ ПРОЕКТА: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-900000">
            <a:off x="331439" y="416915"/>
            <a:ext cx="5784818" cy="45732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- развитие </a:t>
            </a:r>
            <a:r>
              <a:rPr lang="ru-RU" dirty="0"/>
              <a:t>интереса детей к различным видам игр и поддержка их свободной творческой самореализации в игре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проведение </a:t>
            </a:r>
            <a:r>
              <a:rPr lang="ru-RU" dirty="0"/>
              <a:t>подвижных игр с учетом сезонного периода и возрастных особенностей детей дошкольного возраста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поддержка самодеятельной игры с целью социализации детей и развития познавательной мотивации;</a:t>
            </a:r>
          </a:p>
          <a:p>
            <a:pPr marL="0" indent="0">
              <a:buNone/>
            </a:pPr>
            <a:r>
              <a:rPr lang="ru-RU" dirty="0"/>
              <a:t>- оптимальное использование игрового оборудования, пособий и иных средств и материалов, способствующих активизации игровой деятельности детей;</a:t>
            </a:r>
          </a:p>
          <a:p>
            <a:pPr marL="0" indent="0">
              <a:buNone/>
            </a:pPr>
            <a:r>
              <a:rPr lang="ru-RU" dirty="0"/>
              <a:t>- привлечение родителей к активному обсуждению вопросов создания условий для развития игры ребенка в домашних условиях;</a:t>
            </a:r>
          </a:p>
          <a:p>
            <a:pPr marL="0" indent="0">
              <a:buNone/>
            </a:pPr>
            <a:r>
              <a:rPr lang="ru-RU" dirty="0"/>
              <a:t>- пополнение игровых уголков.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900000">
            <a:off x="2904720" y="5288945"/>
            <a:ext cx="3930375" cy="98813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ЗАДАЧИ ПРОЕКТА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Чтобы детство наших детей было счастливым,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основное, главное место в их  жизни должна занимать игра.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 детском возрасте у ребенка есть потребность в игре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и её нужно удовлетворить,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потому  что играя, ребёнок учится и познаёт жизнь. </a:t>
            </a:r>
          </a:p>
          <a:p>
            <a:pPr algn="ctr"/>
            <a:endParaRPr lang="ru-RU" dirty="0"/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Наши дети - это совсем другое поколение.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Всего лет 20 назад дети еще играли в "дочки-матери", салочки, прятки и так далее.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Современные дети - это дети компьютерных технологий. Пятилетний ребенок интуитивно умеет пользоваться компьютером, сотовым телефон, различными игровыми приставками. Его никто этому не учил, он просто растет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 такое время.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Нельзя сказать что сегодняшние дети умнее, они просто другие.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535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00000">
            <a:off x="5711503" y="1984441"/>
            <a:ext cx="4820301" cy="143615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Игрушки наших детей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Посмотрим</a:t>
            </a:r>
            <a:r>
              <a:rPr lang="ru-RU" dirty="0"/>
              <a:t>, </a:t>
            </a:r>
            <a:r>
              <a:rPr lang="ru-RU" dirty="0" smtClean="0"/>
              <a:t>во что играют наши дети: </a:t>
            </a:r>
          </a:p>
          <a:p>
            <a:pPr marL="0" indent="0">
              <a:buNone/>
            </a:pPr>
            <a:r>
              <a:rPr lang="ru-RU" dirty="0" smtClean="0"/>
              <a:t>чёрные </a:t>
            </a:r>
            <a:r>
              <a:rPr lang="ru-RU" dirty="0"/>
              <a:t>волосы, бледно-зелёное личико, шрам на лице, это кукла-монстр. </a:t>
            </a:r>
            <a:endParaRPr lang="ru-RU" dirty="0" smtClean="0"/>
          </a:p>
        </p:txBody>
      </p:sp>
      <p:pic>
        <p:nvPicPr>
          <p:cNvPr id="1030" name="Picture 6" descr="C:\Users\алекс\Desktop\market_13BoCsGxvtHo8NSFiqFp-w_3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959" y="1052736"/>
            <a:ext cx="1581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4887321" y="3147694"/>
            <a:ext cx="5036383" cy="1357230"/>
          </a:xfrm>
        </p:spPr>
        <p:txBody>
          <a:bodyPr>
            <a:normAutofit/>
          </a:bodyPr>
          <a:lstStyle/>
          <a:p>
            <a:r>
              <a:rPr lang="ru-RU" sz="3600" dirty="0"/>
              <a:t>Игрушки наших детей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Огромные головы, проволочные волосы, нос на лице отсутствует - это куклы </a:t>
            </a:r>
            <a:r>
              <a:rPr lang="ru-RU" dirty="0" err="1"/>
              <a:t>Лалалупси</a:t>
            </a:r>
            <a:endParaRPr lang="ru-RU" dirty="0"/>
          </a:p>
        </p:txBody>
      </p:sp>
      <p:pic>
        <p:nvPicPr>
          <p:cNvPr id="2050" name="Picture 2" descr="C:\Users\алекс\Desktop\1e6e0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99" b="118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00000">
            <a:off x="5530950" y="2158450"/>
            <a:ext cx="4366661" cy="1040799"/>
          </a:xfrm>
        </p:spPr>
        <p:txBody>
          <a:bodyPr>
            <a:normAutofit/>
          </a:bodyPr>
          <a:lstStyle/>
          <a:p>
            <a:r>
              <a:rPr lang="ru-RU" sz="3200" dirty="0"/>
              <a:t>Игрушки наших детей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длинноногие </a:t>
            </a:r>
            <a:r>
              <a:rPr lang="ru-RU" dirty="0"/>
              <a:t>Барби </a:t>
            </a:r>
            <a:r>
              <a:rPr lang="ru-RU" dirty="0" smtClean="0"/>
              <a:t>в </a:t>
            </a:r>
            <a:r>
              <a:rPr lang="ru-RU" dirty="0" err="1" smtClean="0"/>
              <a:t>миниюбочках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целым </a:t>
            </a:r>
            <a:r>
              <a:rPr lang="ru-RU" dirty="0"/>
              <a:t>комплектом аксессуаров</a:t>
            </a:r>
          </a:p>
        </p:txBody>
      </p:sp>
      <p:pic>
        <p:nvPicPr>
          <p:cNvPr id="3074" name="Picture 2" descr="C:\Users\алекс\Desktop\412b244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314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464</TotalTime>
  <Words>1088</Words>
  <Application>Microsoft Office PowerPoint</Application>
  <PresentationFormat>Экран (4:3)</PresentationFormat>
  <Paragraphs>122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Kilter</vt:lpstr>
      <vt:lpstr>Тема проекта: «Как и во что играют наши дети»</vt:lpstr>
      <vt:lpstr>УЧАСТНИКИ проекта:</vt:lpstr>
      <vt:lpstr>ПАСПОРТ   ПРОЕКТА</vt:lpstr>
      <vt:lpstr>ЦЕЛЬ ПРОЕКТА:</vt:lpstr>
      <vt:lpstr>ЗАДАЧИ ПРОЕКТА:</vt:lpstr>
      <vt:lpstr>Презентация PowerPoint</vt:lpstr>
      <vt:lpstr>Игрушки наших детей</vt:lpstr>
      <vt:lpstr>Игрушки наших детей</vt:lpstr>
      <vt:lpstr>Игрушки наших детей</vt:lpstr>
      <vt:lpstr>ВНИМАНИЕ</vt:lpstr>
      <vt:lpstr>Игрушки наших детей</vt:lpstr>
      <vt:lpstr>Игрушки наших детей</vt:lpstr>
      <vt:lpstr>внимание</vt:lpstr>
      <vt:lpstr>Презентация PowerPoint</vt:lpstr>
      <vt:lpstr>Зачем нужна игра ребенку?</vt:lpstr>
      <vt:lpstr>Зачем нужна игра ребенку?</vt:lpstr>
      <vt:lpstr>Зачем нужна игра ребенку?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Подвижные игры на воде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Народные мастера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«Как и во что играют наши дети»</dc:title>
  <dc:creator>алекс</dc:creator>
  <cp:lastModifiedBy>Алексей Ермаков</cp:lastModifiedBy>
  <cp:revision>38</cp:revision>
  <dcterms:created xsi:type="dcterms:W3CDTF">2014-11-22T13:21:41Z</dcterms:created>
  <dcterms:modified xsi:type="dcterms:W3CDTF">2015-03-15T14:09:23Z</dcterms:modified>
</cp:coreProperties>
</file>