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EB78EC1-4125-42E2-ABBE-ECD0D838C392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5F1E59B-CD5B-4EB9-A0F3-D40589708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8EC1-4125-42E2-ABBE-ECD0D838C392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E59B-CD5B-4EB9-A0F3-D40589708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8EC1-4125-42E2-ABBE-ECD0D838C392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E59B-CD5B-4EB9-A0F3-D40589708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8EC1-4125-42E2-ABBE-ECD0D838C392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E59B-CD5B-4EB9-A0F3-D40589708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8EC1-4125-42E2-ABBE-ECD0D838C392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E59B-CD5B-4EB9-A0F3-D40589708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8EC1-4125-42E2-ABBE-ECD0D838C392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E59B-CD5B-4EB9-A0F3-D40589708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B78EC1-4125-42E2-ABBE-ECD0D838C392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F1E59B-CD5B-4EB9-A0F3-D405897086A2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EB78EC1-4125-42E2-ABBE-ECD0D838C392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5F1E59B-CD5B-4EB9-A0F3-D40589708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8EC1-4125-42E2-ABBE-ECD0D838C392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E59B-CD5B-4EB9-A0F3-D40589708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8EC1-4125-42E2-ABBE-ECD0D838C392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E59B-CD5B-4EB9-A0F3-D40589708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8EC1-4125-42E2-ABBE-ECD0D838C392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E59B-CD5B-4EB9-A0F3-D40589708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EB78EC1-4125-42E2-ABBE-ECD0D838C392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5F1E59B-CD5B-4EB9-A0F3-D405897086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с родителями: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наглядно-информационные </a:t>
            </a:r>
            <a:r>
              <a:rPr lang="ru-RU" dirty="0" smtClean="0"/>
              <a:t>методы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936" y="4653136"/>
            <a:ext cx="4953000" cy="1752600"/>
          </a:xfrm>
        </p:spPr>
        <p:txBody>
          <a:bodyPr/>
          <a:lstStyle/>
          <a:p>
            <a:pPr algn="r"/>
            <a:r>
              <a:rPr lang="ru-RU" dirty="0" smtClean="0"/>
              <a:t>МКДОУ </a:t>
            </a:r>
            <a:r>
              <a:rPr lang="ru-RU" dirty="0" err="1" smtClean="0"/>
              <a:t>д</a:t>
            </a:r>
            <a:r>
              <a:rPr lang="ru-RU" dirty="0" smtClean="0"/>
              <a:t>/с №31 </a:t>
            </a:r>
            <a:endParaRPr lang="en-US" dirty="0" smtClean="0"/>
          </a:p>
          <a:p>
            <a:pPr algn="r"/>
            <a:r>
              <a:rPr lang="ru-RU" dirty="0" smtClean="0"/>
              <a:t>Чеховского </a:t>
            </a:r>
            <a:r>
              <a:rPr lang="ru-RU" dirty="0" smtClean="0"/>
              <a:t>района</a:t>
            </a:r>
          </a:p>
          <a:p>
            <a:pPr algn="r" fontAlgn="base"/>
            <a:r>
              <a:rPr lang="ru-RU" dirty="0" smtClean="0"/>
              <a:t>в</a:t>
            </a:r>
            <a:r>
              <a:rPr lang="ru-RU" dirty="0" smtClean="0"/>
              <a:t>оспитатель </a:t>
            </a:r>
            <a:r>
              <a:rPr lang="ru-RU" dirty="0" smtClean="0"/>
              <a:t>Лопарева С. Р.</a:t>
            </a:r>
          </a:p>
          <a:p>
            <a:pPr fontAlgn="base"/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/>
          <a:lstStyle/>
          <a:p>
            <a:r>
              <a:rPr lang="ru-RU" dirty="0" smtClean="0"/>
              <a:t>Папки-передвижки -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3384376"/>
          </a:xfrm>
        </p:spPr>
        <p:txBody>
          <a:bodyPr>
            <a:normAutofit fontScale="62500" lnSpcReduction="20000"/>
          </a:bodyPr>
          <a:lstStyle/>
          <a:p>
            <a:pPr lvl="0" fontAlgn="base"/>
            <a:r>
              <a:rPr lang="ru-RU" dirty="0" smtClean="0"/>
              <a:t>ярко и интересно знакомят родителей с необходимой информацией:</a:t>
            </a:r>
          </a:p>
          <a:p>
            <a:pPr lvl="0" fontAlgn="base"/>
            <a:r>
              <a:rPr lang="ru-RU" dirty="0" smtClean="0"/>
              <a:t>э</a:t>
            </a:r>
            <a:r>
              <a:rPr lang="ru-RU" dirty="0" smtClean="0"/>
              <a:t>стетически </a:t>
            </a:r>
            <a:r>
              <a:rPr lang="ru-RU" dirty="0" smtClean="0"/>
              <a:t>привлекательны</a:t>
            </a:r>
          </a:p>
          <a:p>
            <a:pPr lvl="0" fontAlgn="base"/>
            <a:r>
              <a:rPr lang="ru-RU" dirty="0" smtClean="0"/>
              <a:t>удобны </a:t>
            </a:r>
            <a:r>
              <a:rPr lang="ru-RU" dirty="0" smtClean="0"/>
              <a:t>для чтения и расположения на них того, что нужно</a:t>
            </a:r>
          </a:p>
          <a:p>
            <a:pPr lvl="0" fontAlgn="base"/>
            <a:r>
              <a:rPr lang="ru-RU" dirty="0" smtClean="0"/>
              <a:t>мобильны</a:t>
            </a:r>
            <a:r>
              <a:rPr lang="ru-RU" dirty="0" smtClean="0"/>
              <a:t>, материал в них легко </a:t>
            </a:r>
            <a:r>
              <a:rPr lang="ru-RU" dirty="0" smtClean="0"/>
              <a:t>заменяется</a:t>
            </a:r>
          </a:p>
          <a:p>
            <a:pPr fontAlgn="base">
              <a:buNone/>
            </a:pPr>
            <a:r>
              <a:rPr lang="ru-RU" dirty="0" smtClean="0"/>
              <a:t>Знакомят родителей с:</a:t>
            </a:r>
          </a:p>
          <a:p>
            <a:pPr lvl="0" fontAlgn="base"/>
            <a:r>
              <a:rPr lang="ru-RU" dirty="0" smtClean="0"/>
              <a:t>возрастными </a:t>
            </a:r>
            <a:r>
              <a:rPr lang="ru-RU" dirty="0" smtClean="0"/>
              <a:t>особенностями детей данного возраста </a:t>
            </a:r>
          </a:p>
          <a:p>
            <a:pPr lvl="0" fontAlgn="base"/>
            <a:r>
              <a:rPr lang="ru-RU" dirty="0" smtClean="0"/>
              <a:t>советами </a:t>
            </a:r>
            <a:r>
              <a:rPr lang="ru-RU" dirty="0" smtClean="0"/>
              <a:t>по воспитанию, образованию и обучению детей</a:t>
            </a:r>
          </a:p>
          <a:p>
            <a:pPr lvl="0" fontAlgn="base"/>
            <a:r>
              <a:rPr lang="ru-RU" dirty="0" smtClean="0"/>
              <a:t>правилами </a:t>
            </a:r>
            <a:r>
              <a:rPr lang="ru-RU" dirty="0" smtClean="0"/>
              <a:t>и техникой безопасности</a:t>
            </a:r>
          </a:p>
          <a:p>
            <a:pPr lvl="0" fontAlgn="base"/>
            <a:r>
              <a:rPr lang="ru-RU" dirty="0" smtClean="0"/>
              <a:t>подвижными </a:t>
            </a:r>
            <a:r>
              <a:rPr lang="ru-RU" dirty="0" smtClean="0"/>
              <a:t>и дидактическими играми для данного возраста</a:t>
            </a:r>
          </a:p>
          <a:p>
            <a:pPr lvl="0" fontAlgn="base"/>
            <a:r>
              <a:rPr lang="ru-RU" dirty="0" smtClean="0"/>
              <a:t>художественной </a:t>
            </a:r>
            <a:r>
              <a:rPr lang="ru-RU" dirty="0" smtClean="0"/>
              <a:t>литературой</a:t>
            </a:r>
          </a:p>
          <a:p>
            <a:pPr lvl="0" fontAlgn="base"/>
            <a:r>
              <a:rPr lang="ru-RU" dirty="0" smtClean="0"/>
              <a:t>праздниками </a:t>
            </a:r>
            <a:r>
              <a:rPr lang="ru-RU" dirty="0" smtClean="0"/>
              <a:t>и традициями как всего мира так и разных регионов страны и т. д</a:t>
            </a:r>
            <a:r>
              <a:rPr lang="ru-RU" dirty="0" smtClean="0"/>
              <a:t>.</a:t>
            </a:r>
            <a:endParaRPr lang="ru-RU" dirty="0" smtClean="0"/>
          </a:p>
          <a:p>
            <a:pPr lvl="0" fontAlgn="base"/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4320480" cy="243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49080"/>
            <a:ext cx="4347704" cy="244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Плакаты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448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Используются в </a:t>
            </a:r>
            <a:r>
              <a:rPr lang="ru-RU" dirty="0" smtClean="0"/>
              <a:t>агитационных </a:t>
            </a:r>
            <a:r>
              <a:rPr lang="ru-RU" dirty="0" smtClean="0"/>
              <a:t>и информационных целях</a:t>
            </a:r>
            <a:r>
              <a:rPr lang="ru-RU" dirty="0" smtClean="0"/>
              <a:t>. Привлекают внимание родителей к таким вещам как различные мероприятия, правила поведения в чрезвычайных ситуациях с помощью лозунгов  и хорошо продуманных иллюстраций.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09120"/>
            <a:ext cx="383616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509120"/>
            <a:ext cx="383616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ru-RU" dirty="0" smtClean="0"/>
              <a:t>Буклеты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6642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Практичный метод работы: родители могут ознакомиться с полезной информацией прямо в приемной, пока одевается ребенок, а также можно взять и не спеша изучить дома. В буклете лаконично представлена информация, контактные данные, что помогает выстраивать партнерские отношения родителей с воспитателями.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01008"/>
            <a:ext cx="5256584" cy="295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ru-RU" dirty="0" smtClean="0"/>
              <a:t>Приёмная -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827648"/>
          </a:xfrm>
        </p:spPr>
        <p:txBody>
          <a:bodyPr/>
          <a:lstStyle/>
          <a:p>
            <a:pPr fontAlgn="base">
              <a:buNone/>
            </a:pPr>
            <a:r>
              <a:rPr lang="ru-RU" dirty="0" smtClean="0"/>
              <a:t>    </a:t>
            </a:r>
            <a:r>
              <a:rPr lang="ru-RU" sz="1800" dirty="0" smtClean="0"/>
              <a:t>это </a:t>
            </a:r>
            <a:r>
              <a:rPr lang="ru-RU" sz="1800" dirty="0" smtClean="0"/>
              <a:t>помещение, в котором </a:t>
            </a:r>
            <a:r>
              <a:rPr lang="ru-RU" sz="1800" dirty="0" smtClean="0"/>
              <a:t>встречают </a:t>
            </a:r>
            <a:r>
              <a:rPr lang="ru-RU" sz="1800" dirty="0" smtClean="0"/>
              <a:t>посетителей. Ведь первое, куда попадают дети и их родители в детском саду, является приемная и от того, как она будет выглядеть, во многом зависит настроение ребенка и общее впечатление родителей о группе и работающих в ней воспитателях.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25144"/>
            <a:ext cx="3312368" cy="186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05064"/>
            <a:ext cx="3347417" cy="188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852936"/>
            <a:ext cx="3404538" cy="191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43000"/>
            <a:ext cx="8219256" cy="773832"/>
          </a:xfrm>
        </p:spPr>
        <p:txBody>
          <a:bodyPr>
            <a:normAutofit fontScale="90000"/>
          </a:bodyPr>
          <a:lstStyle/>
          <a:p>
            <a:r>
              <a:rPr lang="ru-RU" sz="2900" dirty="0" smtClean="0"/>
              <a:t>Наглядно-информационные формы организации общения </a:t>
            </a:r>
            <a:r>
              <a:rPr lang="ru-RU" sz="2900" dirty="0" smtClean="0"/>
              <a:t>педагогов</a:t>
            </a:r>
            <a:r>
              <a:rPr lang="ru-RU" sz="2900" dirty="0" smtClean="0"/>
              <a:t> и родителей решают 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/>
              <a:t>ознакомления родителей с </a:t>
            </a:r>
            <a:r>
              <a:rPr lang="ru-RU" dirty="0" smtClean="0"/>
              <a:t>условиями</a:t>
            </a:r>
            <a:r>
              <a:rPr lang="ru-RU" dirty="0" smtClean="0"/>
              <a:t>, содержанием и методами воспитания детей в условиях </a:t>
            </a:r>
            <a:r>
              <a:rPr lang="ru-RU" dirty="0" smtClean="0"/>
              <a:t>дошкольного учреждения</a:t>
            </a:r>
          </a:p>
          <a:p>
            <a:pPr fontAlgn="base"/>
            <a:r>
              <a:rPr lang="ru-RU" dirty="0" smtClean="0"/>
              <a:t>позволяет </a:t>
            </a:r>
            <a:r>
              <a:rPr lang="ru-RU" dirty="0" smtClean="0"/>
              <a:t>оказывать им помощь в решении возникающих </a:t>
            </a:r>
            <a:r>
              <a:rPr lang="ru-RU" dirty="0" smtClean="0"/>
              <a:t>проблем</a:t>
            </a:r>
            <a:endParaRPr lang="ru-RU" dirty="0" smtClean="0"/>
          </a:p>
          <a:p>
            <a:pPr lvl="0" fontAlgn="base"/>
            <a:r>
              <a:rPr lang="ru-RU" dirty="0" smtClean="0"/>
              <a:t>позволяют правильнее оценить деятельность педагогов, пересмотреть методы и приемы домашнего воспитания, объективнее увидеть деятельность воспитателя</a:t>
            </a:r>
          </a:p>
          <a:p>
            <a:pPr lvl="0" fontAlgn="base"/>
            <a:r>
              <a:rPr lang="ru-RU" dirty="0" smtClean="0"/>
              <a:t> дает возможность донести до родителей любую информацию в доступной форме, напомнить тактично о родительских обязанностях и ответственности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Наглядно-информационные формы условно разделены на две </a:t>
            </a:r>
            <a:r>
              <a:rPr lang="ru-RU" sz="3100" dirty="0" smtClean="0"/>
              <a:t>подгруппы</a:t>
            </a:r>
            <a:r>
              <a:rPr lang="ru-RU" sz="31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49424"/>
            <a:ext cx="3744416" cy="4419936"/>
          </a:xfrm>
        </p:spPr>
        <p:txBody>
          <a:bodyPr numCol="1">
            <a:normAutofit fontScale="62500" lnSpcReduction="20000"/>
          </a:bodyPr>
          <a:lstStyle/>
          <a:p>
            <a:pPr>
              <a:buNone/>
            </a:pPr>
            <a:r>
              <a:rPr lang="ru-RU" sz="3200" b="1" dirty="0" smtClean="0"/>
              <a:t>информационно-ознакомительная</a:t>
            </a:r>
          </a:p>
          <a:p>
            <a:pPr fontAlgn="base">
              <a:buNone/>
            </a:pPr>
            <a:r>
              <a:rPr lang="ru-RU" sz="3200" dirty="0" smtClean="0"/>
              <a:t>    ознакомление </a:t>
            </a:r>
            <a:r>
              <a:rPr lang="ru-RU" sz="3200" dirty="0" smtClean="0"/>
              <a:t>родителей с </a:t>
            </a:r>
            <a:r>
              <a:rPr lang="ru-RU" sz="3200" dirty="0" smtClean="0"/>
              <a:t>дошкольным учреждением</a:t>
            </a:r>
            <a:r>
              <a:rPr lang="ru-RU" sz="3200" dirty="0" smtClean="0"/>
              <a:t>, особенностями его работы, с педагогами, занимающимися </a:t>
            </a:r>
            <a:br>
              <a:rPr lang="ru-RU" sz="3200" dirty="0" smtClean="0"/>
            </a:br>
            <a:r>
              <a:rPr lang="ru-RU" sz="3200" dirty="0" smtClean="0"/>
              <a:t>воспитанием</a:t>
            </a:r>
            <a:r>
              <a:rPr lang="ru-RU" sz="3200" dirty="0" smtClean="0"/>
              <a:t> детей, и преодоление поверхностных мнений о работе </a:t>
            </a:r>
            <a:r>
              <a:rPr lang="ru-RU" sz="3200" dirty="0" smtClean="0"/>
              <a:t>дошкольного</a:t>
            </a:r>
            <a:r>
              <a:rPr lang="ru-RU" sz="3200" dirty="0" smtClean="0"/>
              <a:t> учреждения. </a:t>
            </a:r>
            <a:endParaRPr lang="ru-RU" sz="3200" dirty="0" smtClean="0"/>
          </a:p>
          <a:p>
            <a:pPr fontAlgn="base">
              <a:buNone/>
            </a:pPr>
            <a:endParaRPr lang="ru-RU" sz="3200" b="1" dirty="0" smtClean="0"/>
          </a:p>
          <a:p>
            <a:pPr fontAlgn="base"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1763688" y="1700808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228184" y="1700808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4048" y="2276872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None/>
            </a:pPr>
            <a:r>
              <a:rPr lang="ru-RU" sz="2000" b="1" dirty="0" smtClean="0"/>
              <a:t>информационно-просветительская</a:t>
            </a:r>
            <a:endParaRPr lang="ru-RU" sz="2000" dirty="0" smtClean="0"/>
          </a:p>
          <a:p>
            <a:pPr fontAlgn="base">
              <a:buNone/>
            </a:pPr>
            <a:r>
              <a:rPr lang="ru-RU" sz="2000" dirty="0" smtClean="0"/>
              <a:t>    обогащение знаний родителей об особенностях развития и воспитания детей дошкольного возраста. Общение педагогов с родителями не прямое, а опосредованное — через газеты, листовки, организацию выставок и. т. </a:t>
            </a:r>
            <a:r>
              <a:rPr lang="ru-RU" sz="2000" dirty="0" err="1" smtClean="0"/>
              <a:t>д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наглядно-информационной работы: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Уголок </a:t>
            </a:r>
            <a:r>
              <a:rPr lang="ru-RU" dirty="0" smtClean="0"/>
              <a:t>«Для Вас, родители»</a:t>
            </a:r>
          </a:p>
          <a:p>
            <a:pPr lvl="0"/>
            <a:r>
              <a:rPr lang="ru-RU" dirty="0" smtClean="0"/>
              <a:t>Уголок оперативной информации, или «Объявления»</a:t>
            </a:r>
          </a:p>
          <a:p>
            <a:pPr lvl="0"/>
            <a:r>
              <a:rPr lang="ru-RU" dirty="0" smtClean="0"/>
              <a:t>Уголок сезонной информации</a:t>
            </a:r>
          </a:p>
          <a:p>
            <a:pPr lvl="0"/>
            <a:r>
              <a:rPr lang="ru-RU" dirty="0" smtClean="0"/>
              <a:t>Уголок </a:t>
            </a:r>
            <a:r>
              <a:rPr lang="ru-RU" dirty="0" smtClean="0"/>
              <a:t>муз. руководителя и учителя ИЗО</a:t>
            </a:r>
            <a:endParaRPr lang="ru-RU" dirty="0" smtClean="0"/>
          </a:p>
          <a:p>
            <a:pPr lvl="0"/>
            <a:r>
              <a:rPr lang="ru-RU" dirty="0" smtClean="0"/>
              <a:t>Папки-передвижки</a:t>
            </a:r>
          </a:p>
          <a:p>
            <a:pPr lvl="0"/>
            <a:r>
              <a:rPr lang="ru-RU" dirty="0" smtClean="0"/>
              <a:t>Плакаты</a:t>
            </a:r>
          </a:p>
          <a:p>
            <a:pPr lvl="0"/>
            <a:r>
              <a:rPr lang="ru-RU" dirty="0" smtClean="0"/>
              <a:t>Информационные буклеты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Уголок «Для Вас, родители!»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4032448" cy="4896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Здесь располагается:</a:t>
            </a:r>
          </a:p>
          <a:p>
            <a:pPr lvl="0" fontAlgn="base"/>
            <a:r>
              <a:rPr lang="ru-RU" dirty="0" smtClean="0"/>
              <a:t>информация </a:t>
            </a:r>
            <a:r>
              <a:rPr lang="ru-RU" dirty="0" smtClean="0"/>
              <a:t>об учреждении – адрес, телефон, сайт.</a:t>
            </a:r>
          </a:p>
          <a:p>
            <a:pPr lvl="0" fontAlgn="base"/>
            <a:r>
              <a:rPr lang="ru-RU" dirty="0" smtClean="0"/>
              <a:t>информация </a:t>
            </a:r>
            <a:r>
              <a:rPr lang="ru-RU" dirty="0" smtClean="0"/>
              <a:t>о воспитателях и других сотрудниках учреждения – Ф.И.О., образование, контактные телефоны.</a:t>
            </a:r>
          </a:p>
          <a:p>
            <a:pPr lvl="0" fontAlgn="base"/>
            <a:r>
              <a:rPr lang="ru-RU" dirty="0" smtClean="0"/>
              <a:t>информация </a:t>
            </a:r>
            <a:r>
              <a:rPr lang="ru-RU" dirty="0" smtClean="0"/>
              <a:t>об образовательных программах группы</a:t>
            </a:r>
          </a:p>
          <a:p>
            <a:pPr lvl="0" fontAlgn="base"/>
            <a:r>
              <a:rPr lang="ru-RU" dirty="0" smtClean="0"/>
              <a:t>режим </a:t>
            </a:r>
            <a:r>
              <a:rPr lang="ru-RU" dirty="0" smtClean="0"/>
              <a:t>дня</a:t>
            </a:r>
          </a:p>
          <a:p>
            <a:pPr lvl="0" fontAlgn="base"/>
            <a:r>
              <a:rPr lang="ru-RU" dirty="0" smtClean="0"/>
              <a:t>расписание </a:t>
            </a:r>
            <a:r>
              <a:rPr lang="ru-RU" dirty="0" smtClean="0"/>
              <a:t>занятий и пр.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720605" cy="38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Уголок оперативной информации («Объявления»)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3960440" cy="3384376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smtClean="0"/>
              <a:t>Располагается на самом видном месте </a:t>
            </a:r>
            <a:r>
              <a:rPr lang="ru-RU" b="1" dirty="0" smtClean="0"/>
              <a:t>у выхода</a:t>
            </a:r>
            <a:r>
              <a:rPr lang="ru-RU" b="1" dirty="0" smtClean="0"/>
              <a:t>! </a:t>
            </a:r>
          </a:p>
          <a:p>
            <a:pPr lvl="0" fontAlgn="base"/>
            <a:r>
              <a:rPr lang="ru-RU" dirty="0" smtClean="0"/>
              <a:t>Объявления</a:t>
            </a:r>
          </a:p>
          <a:p>
            <a:pPr lvl="0" fontAlgn="base"/>
            <a:r>
              <a:rPr lang="ru-RU" dirty="0" smtClean="0"/>
              <a:t>Благодарности</a:t>
            </a:r>
          </a:p>
          <a:p>
            <a:pPr lvl="0" fontAlgn="base"/>
            <a:r>
              <a:rPr lang="ru-RU" dirty="0" smtClean="0"/>
              <a:t>Просьбы</a:t>
            </a:r>
          </a:p>
          <a:p>
            <a:pPr lvl="0" fontAlgn="base"/>
            <a:r>
              <a:rPr lang="ru-RU" dirty="0" smtClean="0"/>
              <a:t>Предупреждения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00808"/>
            <a:ext cx="441965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Уголок сезонной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2232248"/>
          </a:xfrm>
        </p:spPr>
        <p:txBody>
          <a:bodyPr>
            <a:normAutofit fontScale="62500" lnSpcReduction="20000"/>
          </a:bodyPr>
          <a:lstStyle/>
          <a:p>
            <a:pPr lvl="0" fontAlgn="base"/>
            <a:r>
              <a:rPr lang="ru-RU" dirty="0" smtClean="0"/>
              <a:t>Советы по уходу и сохранению здоровья ребенка в данный период</a:t>
            </a:r>
          </a:p>
          <a:p>
            <a:pPr lvl="0" fontAlgn="base"/>
            <a:r>
              <a:rPr lang="ru-RU" dirty="0" smtClean="0"/>
              <a:t>Советы по одеванию детей</a:t>
            </a:r>
          </a:p>
          <a:p>
            <a:pPr lvl="0" fontAlgn="base"/>
            <a:r>
              <a:rPr lang="ru-RU" dirty="0" smtClean="0"/>
              <a:t>Памятки по безопасности (поведение на льду, катание на велосипеде…)</a:t>
            </a:r>
          </a:p>
          <a:p>
            <a:pPr lvl="0" fontAlgn="base"/>
            <a:r>
              <a:rPr lang="ru-RU" dirty="0" smtClean="0"/>
              <a:t>Памятки по первой медицинской помощи (обморожение, </a:t>
            </a:r>
            <a:r>
              <a:rPr lang="ru-RU" dirty="0" smtClean="0"/>
              <a:t>солнечный удар…)</a:t>
            </a:r>
            <a:endParaRPr lang="ru-RU" dirty="0" smtClean="0"/>
          </a:p>
          <a:p>
            <a:pPr lvl="0" fontAlgn="base"/>
            <a:r>
              <a:rPr lang="ru-RU" dirty="0" smtClean="0"/>
              <a:t>Списки и примеры рекомендуемых подвижных игр для данного сезона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140968"/>
            <a:ext cx="6048672" cy="340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Уголок музыкального руководителя и учителя ИЗО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4176464" cy="46085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Позволяет педагогам тоже пользоваться методом наглядно-информационной работы</a:t>
            </a:r>
            <a:r>
              <a:rPr lang="ru-RU" dirty="0" smtClean="0"/>
              <a:t>:</a:t>
            </a:r>
            <a:endParaRPr lang="ru-RU" dirty="0" smtClean="0"/>
          </a:p>
          <a:p>
            <a:pPr lvl="0" fontAlgn="base"/>
            <a:r>
              <a:rPr lang="ru-RU" dirty="0" smtClean="0"/>
              <a:t>консультации </a:t>
            </a:r>
            <a:r>
              <a:rPr lang="ru-RU" dirty="0" smtClean="0"/>
              <a:t>по обучению детей пению, рисованию и др. художественному творчеству</a:t>
            </a:r>
          </a:p>
          <a:p>
            <a:pPr lvl="0" fontAlgn="base"/>
            <a:r>
              <a:rPr lang="ru-RU" dirty="0" smtClean="0"/>
              <a:t>к</a:t>
            </a:r>
            <a:r>
              <a:rPr lang="ru-RU" dirty="0" smtClean="0"/>
              <a:t>онсультации </a:t>
            </a:r>
            <a:r>
              <a:rPr lang="ru-RU" dirty="0" smtClean="0"/>
              <a:t>по ознакомлению с музыкальными инструментами, техниками рисования</a:t>
            </a:r>
          </a:p>
          <a:p>
            <a:pPr lvl="0" fontAlgn="base"/>
            <a:r>
              <a:rPr lang="ru-RU" dirty="0" smtClean="0"/>
              <a:t>п</a:t>
            </a:r>
            <a:r>
              <a:rPr lang="ru-RU" dirty="0" smtClean="0"/>
              <a:t>омогает </a:t>
            </a:r>
            <a:r>
              <a:rPr lang="ru-RU" dirty="0" smtClean="0"/>
              <a:t>налаживать преемственность между всеми участниками </a:t>
            </a:r>
            <a:r>
              <a:rPr lang="ru-RU" dirty="0" err="1" smtClean="0"/>
              <a:t>пед</a:t>
            </a:r>
            <a:r>
              <a:rPr lang="ru-RU" dirty="0" smtClean="0"/>
              <a:t>. процесса.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2"/>
            <a:ext cx="3769080" cy="279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120</TotalTime>
  <Words>524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Работа с родителями:  наглядно-информационные методы </vt:lpstr>
      <vt:lpstr>Приёмная -</vt:lpstr>
      <vt:lpstr>Наглядно-информационные формы организации общения педагогов и родителей решают задачи: </vt:lpstr>
      <vt:lpstr>Наглядно-информационные формы условно разделены на две подгруппы: </vt:lpstr>
      <vt:lpstr>Структура наглядно-информационной работы: </vt:lpstr>
      <vt:lpstr>Уголок «Для Вас, родители!» </vt:lpstr>
      <vt:lpstr>Уголок оперативной информации («Объявления») </vt:lpstr>
      <vt:lpstr>Уголок сезонной информации</vt:lpstr>
      <vt:lpstr>Уголок музыкального руководителя и учителя ИЗО </vt:lpstr>
      <vt:lpstr>Папки-передвижки -</vt:lpstr>
      <vt:lpstr>Плакаты </vt:lpstr>
      <vt:lpstr>Буклеты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родителями:  наглядно-информационные методы</dc:title>
  <dc:creator>san4ezz</dc:creator>
  <cp:lastModifiedBy>san4ezz</cp:lastModifiedBy>
  <cp:revision>13</cp:revision>
  <dcterms:created xsi:type="dcterms:W3CDTF">2014-04-21T15:57:06Z</dcterms:created>
  <dcterms:modified xsi:type="dcterms:W3CDTF">2014-04-21T17:57:40Z</dcterms:modified>
</cp:coreProperties>
</file>