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Планеты солнечной системы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(презентация по ознакомлению с окружающим)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97640" name="AutoShape 8" descr="data:image/jpeg;base64,/9j/4AAQSkZJRgABAQAAAQABAAD/2wCEAAkGBxQSEhMUEBQWEBUXGBcbGBcVFRwYFxcXFhgXGhgYFBYYHSggGBonGxcVIjEhKCkrLi4vFx8zODMsNygtLi0BCgoKDg0OGxAQGywmHyQsNCw0LC8sLDQsLCwsLCwsLCwsLCwvLCwsLCwsLCwsLCwsLCwsNCwsLCwsLCwsLCw0LP/AABEIAOEA4QMBIgACEQEDEQH/xAAcAAEAAgMBAQEAAAAAAAAAAAAABQYDBAcBAgj/xAA6EAABAwIEBAQEBQMEAgMAAAABAAIRAyEEBRIxBiJBURNhcYEHMkKRI1KhwdEUsfAzYnLhFUMIFiT/xAAZAQEBAQEBAQAAAAAAAAAAAAAAAgEEAwX/xAAlEQEBAAIBBAIDAQADAAAAAAAAAQIRAwQSITFBYRMiUTJxgeH/2gAMAwEAAhEDEQA/AOGoiICIiAiIgIiICIiAiIgIiICIiAiIgIiICIiAiIgIiICIiAiIgIiICIiAiIgIiICL2F4gIi9lAheIs2Fwr6h002lx8kbJvxGINXug9lLVeG67Rs0mJ06uaPe36qKewtJBBaRuDZZMpfSsuPLH/U0+SF4sgqn1WenUYfmEeYuq1E6aiKS/oA4SwyPJalXDELbjTTAi9IXilgiIgIiICIiAiIgIiICIiAiL0NnZB4vrT3ssjqOkc2/ZYnOlbrQysrQ1zQLFfDKTiCQ0kDcgWCunw54WZiXmriI8Ns6WnVD3iDBjp5TddIzbBChTY0Pa0ubygNDBoJMFjWwCCI6d+yzV2v8A1PN9OAIrZxDgabw5zJFQTMjTMem5P6Qqmts0gXTMiyl2Gpt1Q1zmAwRfU65mewsuZrqzeJqWIw1I1GguZTDXEWcHAAGI87hc3Ud1kkdvQ5Y4521uYes2pNMgOfG43EdwdheyofFOGEBx+cb+k7f55qUzTP2gEYdugkgEn5y0XuZiZi/kq5mmO1g6rk7KeLjuN29ep55nLKiERF1PmvunVLbtJHopXB49j4bVEE21dPdfPDuQVMZULKWloAlznTpaOmwJJPQLa4j4WfhIOttVvdoII9Qf5Tu1dKm/bLmGUFokC3Qi6gq2HI6KSyTPTRllQGpTPTq3/jK36+GZUGqkdTf1HkQrn7PTKY2bx/8AYq5C8W/isIR0WiRCmzTyseIiLGCIiAiIgIiICIvpjJMBBkw9AuMBb7qYpNk3PQLey3CCmwvfYASoTHYo1HlxsOg7BX/mNYXvJMlfKIoY6lwPiIwDS3mcxzyG6Q6SSdQMmZ0kRF91L8S5e19J1fxDSdA/DePmtu1w3ET06LlvD+fVMK7lJ0kgls9Rs4TaVYMVxNSrN5nFvkZJVy+qqXxpo4ud/efI91WKhuY7lSGPzBpBbTmDuT19lGrMrtItrCU6u9Nr3AmLNJBIExbrF1qqdyLPG0KZY9rnfise0tMaRpeytF7OLHAA9N5EBZJLfLLbPSLdij2g+v7LA9xJkq3DO8AZDsNpOoEFtMEQLQQalhYHzk7KPz3MMG+kG4Wi5j9QJc5rQdIaBFiewPqXKrhJPbO+33FfRFOcM5IMV4wMt00yWOBAb4kEta+RsWtebRspktuo23U2k+A8+p4fxG1OXVBa6+8ERKcS5z4jSJsQQB3n1X1m3BbabhprNYwMJc6oZPI1xe4NaJDdTSwC5mO61P8A6bWOuHNcWWcAHSHAGQLXiGiR+YJeC722c07dKytrLsaaTw4XH1DuFv5pw+aLHv8AFp1A1/hnQTPiCJbcDa/281DJZZSX5i+1MGytTFSncEfY9j5qsY/AQs3C+cGg/S69N8BwOzT0cFas3yvqLg7FXvb2k3Nxzx7IXwpfH4SCo6pRhRpGWDCiIsQIiICIiAprJcBqIUfgKGoyeivuUU2UKFSq/wCkE+8WAV4z5VIqvEuKgii36fm9egWfhDhJ+NJcXClSaYc4iST+Vg7+Z281X8RVL3Ocd3Ek+6vPBmcFtBrGOa0sLiQeuom/na3svDnyy7d4vbpsMM+TWfpi4k4EFFpdh6pqRu14AJ/4ke9lR10HM88qOJDi0juJCoVcy5xG0n+6jguev2X1ePHMt8c0y5bhTVq06bYlzgOYw25+oyICumZcK0Kjnf05bQDdRHNqLhct1h9Tl20iDeZgBUJF1Y5STzHFZb6q7YHhjCuA/FLg91Rge7S2HB9OmxwaKkkSXuv0hUuoyCQehI+3ovlFmVl9Qks+RERSoRbWX4B9Z2mmNR/ss2a5b4DtLnc0bdR6xsqmN1tm5vSPWajinsEMe5gkGGuIEjY26rCilrYqY6q6Q6o9wO8vJmYmZPkPsvf6+rBHiPgxI1mCBYSJ7LWRbummevjHva1r3EtbOkdpMn1NzdYERYC6LwNjjiKTqD7uYOUnq3/pc6Uvwrm5wuJp1RcCzh3ad0evDlrLys2ZZadRtCh8bgYldfzbBU6lMVG7uAcPOe/6qg5rhN7K55dOeMk3FBxVGCtdTOYYfdQ7gpscmceIiLECIiDeyupDoUzxJmH4LKLep1O9tlCZYOZfOZVNVQz0t9le9Yt+GqvunULTLSQfJDTMTBjvFrz19j9l8KGNynVqVXNpyXanAQIEkmN1b8XwKzS91Oo4yaRpBxBIY+mHPNQNbLnS4ANAG4JVGpvLSC0lpGxBgj0KzjMKoiKtQQZHO6xNiRfdVhcZPMTl3W+05W4Qe0P1VWAsY9zmkOBAY5zQLjd2h5A6gTsq0sv9S/m53c1ncx5h2d3WJLZ8Nm/kREUtEREFww/F1LDYJlDA0dNd4mviakF8knkogfK0DTzbm9lE5LiWAVjUeG1naNFSo3XA1fiQCDzREe+0qFRV3VnauB/8aSHvuS0uc1upjS92h2loFmQfFaALAaN0Iy1odoOpx8SC8PLWcjg1un6hJaZ7hU9FX5PqJ7PupPiEUBWIwn+lAiSTeL3KjERRbuqk0IiLGiIiDtnw9zA4rBQ8y6ny73jcfutfPMLE+/8A0oL4NYyKtakdnNn3Ctuf0t/v9lWLul7sduaZvTiVWaournm1KSVVMZTgrcnPnGoiIoeIiIg2MGYMrA4ytrCCx9CtRVfTVk4f4tfh2GlUY3E0TM06lxB6CdlGUsqqVab61NnIHtbE3l8wGjqBEE+YUcprL+Ja1FoawM0hoEFpI5XF4cL2fqM6t7Dssx1vynK3XhiqcOYoRNF95ItJ5XaTMbc1r9l8nIMQJ10nsADrlrolrS6OUG52HS/S5G67jHEmbsElpMNi7XueCY3u47z97r4ocWYhrQ0FptBJYCTBJaST1aXPjtqKv9PtP7tbG5BXpMD3sIGmXCDLBqLRr7SQotTeP4pr1qTqTtAY6JDWAGztW/Uzed7nuZhFOWvhWO/kREUtSGS5UcS8sa9lOATLyYMAkgQCfla4zsA1bOP4arUzTDB44qNLmuphxBDd9wO4+47rJwrQqudUNEUzyFrjUaXaW1eQnl2EOMu6C636WPzFrHUWUXuaGaeWi48mim0EOAu2G0z2Oq8yvSYzXl523fhU0RF5vQV44P4Rw1fC1cRi6tRsGKdOjpBJ/M97gQBM2jpuqOtrDY+pTBa1x0ndsmD7LLvXhuOt+XmPw3h1Cxp1joe4O3urgOGsM4CkNTcQKdDXzcrX1vDBc7VE6XO2aSLFUcuJM9V6ah7n7q8bJ7m05Tfpb6fAxNnVdD9TQZAgNc2kZibkOqX6QwlU5fWs9yvlMrL6jJL816F4iKVLX8MqkY+jeJ1D1lpXW8/w645wEP8A92Gn8/7Fd2zrDSCkdnH6kcrzenH+dlT8wF1ec+om8KjZk2F6X088kbCLxF5vJ8oiIhuYE2d6Faa38qYC6DtdaT2wSFV9Rt9JPhzh+vjqwpYZmp25P0tHdx6Bday74Q0abR4zXV3dSXlg9mtMge5X18KQ7CYIPpUQ59Yhz6jiBaSGDuGgSevzEqfxvEWJmNNNtz9QIkdvL1Xy+o6i3Ltl1r+PpdP0t1MrJ/2pue/DXDhp8IOougxzFwtO4cSuXZtlj8PULKnsRsR3C65nme4rVAbTv5gzv1JhUHiatVqAiq1siXAgzEb36r26fkvzdo6ng151J/wqiKzZbwm+pQLi1wqu0miNQh7CwvcSIJ20RcfOF90+CqoPO4FoDiQ3UHW8QNIlkGSzp0cNpXf+PL+Pm9+KrIrTj+C30i8urU2sbqOpweCWsOku0BpMF1gqssyxuPtsyl9N7Ls2qUJ8PSJMglgJa4AgOa4iQYJEbGbgrfHF2K5YcwaWxHhMuLby29wD6hQSJMrPVLjK9JleIiloiIg9Xit3w14SGY4nTUJbRpgOqRYmTZgPSb37Ars2L4ZwdOnoZQpNERBY0z033J817cfDc3jyc0wun5rWxRwVR4BZTe8EkAtaSCWjUQIFyBc+SsXHWSMoVC6iNLSbtGw9OwWLJ+IKVCiKRY6oDLnAwIqyG6mEOmPC1j1IKm8fblrJcz7sdxWkV2ZxLg2ljm4eHB2rlpMGggjREkzGkW2udtlr4fP8GHNccOXnTDgWMIJ/CBd3Jhj/AHqHZOyf07r/ABr/AA9pl+YYdrbc0+wBK7fm+KiQuZcBVadbMsOcNS8FlKi6eXmJgglzpOomd7eivWd1Lu9yp1p3cG8p5VfPMSL2uFz7OKkq2ZxWiVSsyfJW30cjQhF4ihyCIiCTykRJ6StXMaemo77/AHWOhUIK3c15gxw9D+yv3iq60t/DmZOOHphr3Q0aSA0nTp27/tupQv6PqkE3+kkSLarW6Ln2QZ0/CvJbdroDmnqO4891Zm5+2pDm6QfYOlfN5Om/bb6fF1v6TH5kfGaYeqCYfqH/ABP8/wAqFxbKjWOLzaCOvVSWJx43e/8AX+0Kv5lmBqWE6R36+q9+PBz8vNbPLXbjKgiHvECBDjYdhewsPssuIzWs8guqPMANEGIA6WWmi6d1w6jNUxdR0hz3OmZlxMyZM+91hRFjREWbCYV9VwZTaXuOwAkoMKLLisO6m9zH2c0wbzceaxICIiDpPwbz1lB1em4wXhrmyYnTMj9ZV3z7iYEfNMC15AC4FSqFpDmktI2I3Uic8qkQ86vM/uF1cXPMcdVzcnDcstxL8U5j4monrYevdVRZa9dzzLjKxheHJn3Xb2ww7Zp4slFfAC2cLRJcALkwAB3K869+PG3J1L4NYeBiKpBsA2enff3/AFVgzkyHE+akuGsoGDwTKZ+Y3cR+YwojO6u/8f52VSaduGruqPncSVTsduVas7fcqpY11yqy9PDkaiIihyiIiApfDM8Rhb9vVRC3MBidJVY1sajhBg9F4t3M2jVqb9W/qtJZZqsERFgIiIPQJ2VgwHBmLqt1inoHTUYn26Kf+E/Dra9R1aqAW0yA0HbVuT7cv38l17FU2hpDYAHXsuHqesnHl2yeXXwdN3zuyfnepkFVj9NUeGBu83aBtaLkzYN3MqyY3M6eXYfwMM2MRUH4j3QXsb0BizXmflG3W6sfFOKbTGpgBf8ARP0yfmI/N2+6oHDVWkKtR+Jc0yI/EuSXO5ntLmuGoAdQZmJG66eG/l1vw8uWfi3pBErxXZ1LLZ1a2nVI2eIDn0pdpAhjgHVoaNg0eq1qtLLmOA/1ZidL3gNDWFzhccxLoaPuun8f3HN3/VVJFNNyU4nGHD5e01g58U4n5e7idgOpPZdCf8DarKYdVxTWvidDaRcPTXrH9lMwtuoXOYzdcjRSWfZNUwlQ06sHqHDYjy/hT3/n6IawFxqt8Cmw0nBwbNKm46XEG4NYtNvpaRZbMfOr4b3fMU9FdKGLyzUwuZYgyDTedJJp/MdY1Efi7Wu3ssLa+Wtp7F7/AA3f+tw59FMAk6t5a+23PuNInez7jO/6qp01cfhxk/8AU4xkjlZzu9iIH3VPp7ruXwryk4fCmq9ul9Q9d9I2Xl8uvi8Y2rTm2JAt2VFzrE7qw51ixe/6/wCXVEznE7q46ZO3FAZvW3VaxBupPMq26h3FZXLyV4iIseAiIgIiIM1Op0dcLE4LxFuwREWAiKb4W4fdjKkT4dJl6lQ7Nb5T1WW6bJu6i0/DHODSY9jpALxpMbki7R3Nh91b844la0EExH0+f+7ufL/BznPc7o0Zp4C8At8WI0M6to9QTeXm5VbOOfHzLly6bHPPvdM57hj2p7iHNzUJcfYKsL1zid7rxdOOMxmo58srld0REVJdk/8Ajtoa7GVDGuKTWm0hp1l0T3Ib9l0/Pc3ABuvzLwxxDUwVUvp3a6A9vcDaPMSfuVasfxwKoMGPVdXFlhJ9uXlwyuX0wfELEtqT/tuPcxCoakc0zDxLDbcnuf4UcvHlymWW49uPHtx0Ii28ty99d4Ywep6AdyvN6yW3UT3w9yZuJxI8UfhsEu7E9AuzYrMmxpFgBHtt/C59hXU8HTDKZk/Ufzef3Wri8+kbqpHbqYSRN5zjd4Mqm5hje6+MZnE9VCYzF6lvpOeb5xlSVpL0leKHLllsRERIiIgIiICIiAiIgLcGaVRR8FrtNOSXNbbWT1eR83QRtYLTRAREQEREBERAREQEX0xhJgCSpSnlzaYDq+52aP3WbevHxZZ+Z6/vw1MFgH1TYQPzHb79SrThcYzDN00wPM9Se8qCxObGA1lmjYLQq4tzt1XjXlcznHf0qTxmYkkyd5UbUxJ7rA58r5Tbzudr6c8lfKIseexERAREQEREBERAREQEREBERAREQEREBegLxegoMowzrWiVJnK2U2B9R8+QUZTxDgZmfW68rVy7c+3RTquvDPgwxt1u/fpLYTH02Xby/wCeijMZijUcSf8Ata6JMdJ5erz5MZjdSfQiIqcwiIgIiICIiAiIgIiICIiAiIgIiICI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7644" name="Picture 12" descr="https://encrypted-tbn0.gstatic.com/images?q=tbn:ANd9GcSdXsWmeoA0ufRhKVOlM9ERIIJ3zPBITDx1AHsOTw78As3XVXMr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492896"/>
            <a:ext cx="3119531" cy="1944216"/>
          </a:xfrm>
          <a:prstGeom prst="rect">
            <a:avLst/>
          </a:prstGeom>
          <a:noFill/>
        </p:spPr>
      </p:pic>
      <p:pic>
        <p:nvPicPr>
          <p:cNvPr id="197646" name="Picture 14" descr="https://encrypted-tbn1.gstatic.com/images?q=tbn:ANd9GcQ8b8YJ0a7JXiEOMrqVPjBzTUiQtFOJGk3JNgRKvRqBJyXoZpbIb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136962"/>
            <a:ext cx="3384376" cy="2721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Уран</a:t>
            </a:r>
            <a:r>
              <a:rPr lang="ru-RU" dirty="0" smtClean="0"/>
              <a:t> - </a:t>
            </a:r>
            <a:r>
              <a:rPr lang="ru-RU" sz="3600" dirty="0" smtClean="0"/>
              <a:t>это седьмая по удалённости от </a:t>
            </a:r>
            <a:r>
              <a:rPr lang="ru-RU" sz="3600" dirty="0" smtClean="0"/>
              <a:t>Солнца.</a:t>
            </a:r>
            <a:endParaRPr lang="ru-RU" sz="3600" dirty="0"/>
          </a:p>
        </p:txBody>
      </p:sp>
      <p:pic>
        <p:nvPicPr>
          <p:cNvPr id="268290" name="Picture 2" descr="http://ax-online.ru/Misc/SolarSystem/i/gallery/Uranus-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61159"/>
            <a:ext cx="5652120" cy="4096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9144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Нептун</a:t>
            </a:r>
            <a:r>
              <a:rPr lang="ru-RU" dirty="0" smtClean="0"/>
              <a:t> </a:t>
            </a:r>
            <a:r>
              <a:rPr lang="ru-RU" sz="3600" dirty="0" smtClean="0"/>
              <a:t>- это восьмая планета Солнечной </a:t>
            </a:r>
            <a:r>
              <a:rPr lang="ru-RU" sz="3600" dirty="0" smtClean="0"/>
              <a:t>системы.</a:t>
            </a:r>
            <a:endParaRPr lang="ru-RU" sz="3600" dirty="0"/>
          </a:p>
        </p:txBody>
      </p:sp>
      <p:pic>
        <p:nvPicPr>
          <p:cNvPr id="269314" name="Picture 2" descr="http://ax-online.ru/Misc/SolarSystem/i/gallery/Neptune-s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612897"/>
            <a:ext cx="7236296" cy="5245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Плутон </a:t>
            </a:r>
            <a:r>
              <a:rPr lang="ru-RU" sz="3600" dirty="0" smtClean="0"/>
              <a:t>- </a:t>
            </a:r>
            <a:r>
              <a:rPr lang="ru-RU" sz="3600" dirty="0" smtClean="0"/>
              <a:t>это карликовая </a:t>
            </a:r>
            <a:r>
              <a:rPr lang="ru-RU" sz="3600" dirty="0" smtClean="0"/>
              <a:t>планета Солнечной </a:t>
            </a:r>
            <a:r>
              <a:rPr lang="ru-RU" sz="3600" dirty="0" smtClean="0"/>
              <a:t>системы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270338" name="Picture 2" descr="http://ax-online.ru/Misc/SolarSystem/i/gallery/Pluton-s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78253"/>
            <a:ext cx="6732240" cy="4879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2400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Все эти планеты вращаются вокруг солнечной системы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1364" name="AutoShape 4" descr="data:image/jpeg;base64,/9j/4AAQSkZJRgABAQAAAQABAAD/2wCEAAkGBxQTEhUUEhQWFBUXGBYYGBYYGBgZHhkXFxwcGxoaHBYcHCggGBolHhgXITEiJSkrLi4uGB8zODMsNygtLisBCgoKDg0OGhAQGiwcHBwsLCwsLCwsLCwsLCwsLCwsLiwsLCwsLCwrLDArLCwtLCwsLCwsLCwsLCwsLCwsLCwsLP/AABEIALgBEQMBIgACEQEDEQH/xAAcAAACAwEBAQEAAAAAAAAAAAADBAABAgUGBwj/xABMEAACAQIDBAUHCQYEBAUFAAABAhEAAxIhMQRBUWEFEyJxgTJCUpGhscEGBxRicoKS0fAjM1Oi0uEVVLLxQ2OTwhYXc9PiJDREg6P/xAAXAQEBAQEAAAAAAAAAAAAAAAAAAQID/8QAHhEBAQEBAQADAQEBAAAAAAAAAAERAiESMUEDE1H/2gAMAwEAAhEDEQA/APidpoDZkSIgb8wYOeQynfmBW0tSpiTAxZAGBIEnPL1cOM0JXIkccj65+ArTxlGeWfI51oXtNhrbMjqVZTDKRBBG4jdWWJiNQD4Sf9qu8jKxVwVYHMEEEHmDnNFdSLUhxgLkYMWcgDtFNwhoB7xQLUxcv5FYBkAYjJMDSCfJyyy3ChdXlP67u+tXgCZUQMspmP0c/GqBrRxJOeRUaHCPJgAQYk+2hW2KkMDBEEEHMEaHkaI7NduEkjE5JJZoljmSWY6kyZJ30BhdUIcSgvOWoInPFrB10jhnQLlhlUMRAaQDxiJ94rDMdDPdWDSgmLsxI1mIz01mNOU+FMWTbJAuY1Wc8CoTGGNTEmQOWu+kxRlZWeXlQdcInduBPxqAa5Eb6t0ECDMiSM8jJEHiYAOXHvqk1/Rou0upw4FwwoDdonE2ctmBhnLLdFAK0DIgSZECJk8I31TUWd4kEGctx3R+dYYAxxP6Aqgmx2A7YWfBk0EhmlgCVWFBMsYXgJzqgwiDMzmctANIjXxrO0WyjMrKVZSQVOoIyII4g0TZ7SkMWMDIA4gIJ34YJcATIGkigprmQEiBuAjeczxbM58Io1i4yElCBKMM2BlWEMpI3mfJpUWjrEDicvbRrd0KrL2WxRnhkiCD2WPkkxBjdlTQO+VxdjFEDyomYE6ZRMxyitWSSwAyMZRvI+NaFhtcEc2Me+BUK8bijuk+4RWdFrtVzCU81goOQ0U4hnEjPhS+HmB40QhN5Y+AHvNZxJ6J/F/8aaLvMGYtkskmFBgTuHIUMRxPq/vW2uLuUeJJ+Iqg49Eetvzpozl+v96IrLhYEHFlBkAAZzIjOct4iN9ett/Nl0kwVhsbQwBX9tZzBE6FuFbPzU9Kf5Rx9+z/AO5U+Q8arZEZZ8fhwreYGRMEQYOonQgbpAyPAGvWn5qulv8AJsf/ANlr+uvL9K9G3dmvPZvoUuIQGWQYJAIzUkaEb6ToB2i+1xmdySzEszHUsTJJ5zRHRhbBw9guQHw6soEqH4QymOYoHWnfn3/nrRAMWQP3fy41QIr+davKJ7MkZZkD4E762VIA3BswJGokeGe41L6lSyGMiQYzzGWvCtAFSpUoi2rSrv8A1l7zVxnxrTRkNMs4nWTuOmUDworNwiZExlrx3+2oRPdunlz8fbUCnCTBiQJ3Sd3fkfVVAk5Tln+u8wPUKg22gMgyNBOW7PLxymrvpBIBxKGjFuMb6GxJkmsYjQGv3AcOFQsKAYJOIjzjJyJ4DLKtbK4BOIwCrCcIbMqQMiQNYE6jUZis2L5TMRIIYEqDmsxqNM8xocqp7mupEzw9lWDV8EgMTinUznI3Gc+GelYZY1kSAeH+4qCDA01zzz/Ue2iNeNwr1jkwFUFpOFVyAG+AN1SgWEzW27JykMCDmIIPdRPohhyIYIFJZTkMURrBOZjLeKEzTJ4/rU50GROtawjIAzIGZkQd451GiFhiTnIjTxnORBrVqwSJyA9I5Dw4numgtL4D4sKx6OcaRvM86wLRPkyePLxpqzs8iVXEBq79lAfieU+FbVA2Qm8Rw7CLzOhj8PfTQqtoTElm4KJ9v5TTABQEEpbBiRk7ZZjiV/lr7Z8huiVbYdkK7LYdXV+uufR1ulR1xUQ0N1xichMRJnIH069EWUADdEWXMMcS2LQmIKjDhgEqRvjECN1c7/TFx+alQHMI9z6zmB7D/wB1TrSPPROSDP1qPe1fpe50bZJM9D2SBOCbdvOGUAkdX2AQxPEYdNY+e/O/s1obJYexsVvZpvEApaUG4uFjpgBIyBnMdrXI1J3tHySUnzmPgPzPtrQU7rXrDH3mKpjc4sB+EfAUI2m3x+IfnW0Gh/RA+6tUTc5+oUHqW4T3Z+6sEUBmuPv9oHxFZ6w7wPUPhWVuEbzXX6IVCpYtb6yQq4sIwgxL55MeHOpbnq8zbj9DjpXZBsybS+2WraNatKjuhLI6pCm3JHZxdqMJkg58OZe+VuxlTg6YaVBgBLpGbYs9WORKySco4EH438o7WzWkFu1huXCAWcYThM55jOTpHPdXlwxBmYrHPMs1rqfG4/Qlv5fbGcRfpcqxjCEs32CmUY+UkESrqMh2XI4R8j+XvS9naOkL9y2ettMUw3ACrGEVSYYScwcmrgrFzLR927FyPBvf30oa1OZGBr+zxmO0p0Ye48DyoNd3oL5PbZfQvZ2a9esk4WKIWEjgdzCQf7E0e78gekQSBsW0ETkeqfP2VdHCVseR13H4H86G5I7J3HTnp8K74+QfSX+R2n/pN+VLdN9AbTs6q202LlnESo6xSuKBqJ1PHw41qUcapUqVdDY25iVLxcwhgA+flTrvOsjPUChJbEEkjKABnJkHMZRAjPPeKzduFjJ1JJJ4kmTVtagAyM53gkRlmBmPGgjCBGKQYOR38xxqJbBViWAIiFg9rPPPQRrnWWblGW6fX30072mtsSGF7EuELhFvAFhpHlYyYPDWoEzWlTImRlGW8z+vbTt3bAtrqrcgGDcaT+0iCoKyQuA4oI1mTQHVCBgxluzkYI0OKIz1iOU1RhTG/ccxG8aH11SoSQNJ3nIZ75Og51vZr+HIjEpKkjITExmQY1NXc7RwiWMgKeXALukkd1ANOyZPuB15VLVuTEgZE5mNBMd53Vd0QMJWGDNJzncIjQQQfXRLWzY1GGS+KMP1YmfXM7tKaAEQc6YtIWUQqqFmWMiTzM6jQACc6Js+zCYA61omBkijizbx4gc6OqgnL9sy7/JtIPZIy5DvqWjFqyDLIowzncfJF5KDJY+s8q2qg9oDrIyN252UHJVOvj+EVCcRn96V85uzaQchllyyHI0K5eBI1vPoMiFHJUEEj1DlUGycZnO8R5zdm2vIDLL8PdRbliQoZ8ZOaonZRVBiTkNeQ8aTvH+K+miLGXq7K+Hqrq9AX7YebpFsZRiM5D2+ypdxeZLfXW2H5W9IbFs5sWbotWmmDmSk54UxE4dSchvNcz/xptw//O2tj/6zqPeSfZRPlf05ZulUsoCq5k5gTpkNTv37686t1jkMvswvu+NTn69XrN8d0/K3pL/O7SBzvuPe1JdKdNbTtChdp2q5eUGQLlx3AOkjWDXM6nmv4h8KnU/WX11rGVdWPSH835VOq4EHxj3xUa0RnGXHUesUOg29sjUVYvHv5HP/AGq7d4jLUbwdD4Vd62PKXQ+w8KCwgbycjw/L8qCaimi7RnDekJ8dD+fjQDVoNG2lRky5AzlwI1HuPcRS9MW87b8ip+B949VABTR9rzh/SGf2hkfXkfvUvTIE2jycfzA/0Cg+x/NT0nsy9Gql3brOzXF2h2wXHUSpNo4sJYENCMFbTtNka9pZ+UNsYY6X2TCAiwHtnEcImSZMlg5B4NEZTX5frpbPYlQi5s8N9mJjxzNJ/L53w3H6U6S6bNhoudJ7MGfMI7WkwKwABgwSAZOckgRGcj5t88nSlvaLeyqm12NrdTtGI2mU4QVtFeyCYkod+fsHynbNnNtyp1Ee0T8a30Z+9XxmOEGfZWf8/jffuGl4qUbEnD3/AJ1K6CG4rEkrhkGAhgAxl5UmJ1qWioADKdScQMEiIAAIjUa99Z2cgMCy4lBBKzGIDUSNJG+j2dpNu8LlvLA2JQwDAQZEq0gjkZqAVlgIyBIMycxA3Fd+dWxWCYMwN4yOUnnniy3AjOj9IEv+2Lhrl17jOoQrhJMzMBc5mF0pcqcMHTWdRJGmW/8AKgEhz40xeREZCjdaMKswKlQG85NZYDTEImgBRBz4ZfH3euiX2aYcGcvKGcRkM84iMu6gNcvo2BUthWkSxYnFugjyQJzyHLOt9IWCpCDEdSBlBecDlIOalkIG8hRSttQWAEicuOceGp9VOtsvV3DbGG5cBIGBgyyN+IZN4ZCMzqKoVtWMsT9ld3E/ZG/dnpTZQBe3NtTog8t+BJOg5nLgDVpk3ZIuXcyXMFEA4TkY9I5DcNDVI2ZNsy3n3mnKfRnMHn5R3RUGr2QCuMIkRYTUncXOs98nPICsbRcAEXIy0soYVTxZuPrPEihrczK2vvOciRvM+Yv6JNVayMW+029zovEidB9Y+EVBq9JAN04QPJtqIPgui95z76jSBn+yQ7hmzD3kd8ChdaF8ntPvc55/VB38znyFUyAGbhJPozn947vf3UHV+Sbg7dsiqmX0iwGJGIkG4oM5ZDkK/RuxXr3WOG2RLq4lghUARcTzJwZvgCdmCAdW7UL+YAzSskJmCACRh+tlnPM511Ok/lVtt4Kr7TcwWxhQK3VrHJUgH1TTr+VvM6/Po1+kbm3OIno0CYEEKe0WggYEaYUM88IrxHzyOzdHHrNlGzResQwwkknrQy5KBlhUyCQQ4rz/AMh/kidu2RdofbtsW49y6i27ZLSLcEtmwgQcyYzIGpAPdufNVs11D1nSm0MAVxLcKnCzEgBlLZNIZe9WGoNcskqvhWFeJ9X96jWjEjMcRX23/wAmNh1/xBoz3W9xwnfxIHeQN9eB+X3yWt9HbXas2rrXku2UuYyAJDs65RqIUGa3OpUePS4QZBiiX1BAYCJ1HAjXwzHtoJo75WxzYnwAA/XdWgvTFnyH5YT4zHxNApgGLR4swHguZ9pHqNAtR7g/ZpzLHw7I94NBFH2zIhfRAXxzLe0mgXpmyIt3DxKL7Sf+2lqb2rsoibz22728kfhAP3jQKU24iyv1nY+CgAe1m9VKqJMa030lkwQaWwE8cy38xagTrp7HtTWrRZSJZwBImAikn/Wtc2nekxhwW/QXtfbftN4jJfu1eerzdngUu3SxLMZJzJPGj9HjNm9FHPsge0ila6fR+yE223BiMRy7NtCuNoJzza3kOBp9jm1VdLqtm9K//wBNP66upgTt7QQrKIhsMyN6zBB3an10XZdva2wZIB+yCD3qQQc886AW3e3fWWrQ1acg5d0ceR46VMXZIkxIMbiePf4VTgSYMjcdMu7dW7IBIGc7tNd2pAA50wYt3CplSQePspnY7PWPLtoMRxEyyggQp4xpMDLUUM7PmAGByDEiYUHWTGomO/jR0JcYQcNtfKY55bh65hRvJ5mg0FBLdUMIzJckwqzkA0TG6dW4bq0pEEIcFsZPcIzblHuQePEZJDDellT3lm/7nPqA5a4Lhu03ZtrIVBvPAHjpLf2FZG8QK70tA6ec5H+o+xfeEsX+pbXduH9TH19wrIJuGWMKOGijcAPcPHia15f1UX2DjzY/rIUFziBA7FsanUk7p9JuWg9tDe5i7CAheHE8WO8+wV7f5otgsbVt5t7TbR7K2LrBH8kFcPaJyz4mvqXR/QPRTErd2C2hzOIKSptgkA4g5ViWUiEL+bpigZvWD88KcOSZt6Q9y8O/3VkGMlzbj+X51+jB0P0HhDfQkBM9iDiyXF5OPeeyPSMxIzr5p883RmzbO+yNsdgWEvWC5UCDm2U5mDGVJ1o+eMQOZ47v7mnNk2A3FxFsycKqBLMRmTuAUSM+dcyu58l+m12a5ie31ijdMR/ap/S9Tm3mbWuM336e++Rvy4s9GbL9F2zZmuOrPctYQM+sA1YkYVyIymazd+eRG16MsnMn94dTM+ZzP4m4mvBfKfpttt2g3SgQQFVFzhR7zJJrlgBeBb2D8zU4lvMvc9/TrNvx+n1C787lvFJ6MsaHIXDHaZXzGDUMinkQN4ryvy4+Vh6RvrtLWhZw2lsogYtOFnOKSBoHj1V5pLeWJtNw3t3cudZ7TtAGe4DQAe4VucyMqs2sRj28ANSeQq9puAnLQZDuH5mT41u64UYVM+k3HkPq++g2rZYwoJJ0FUfor5sHujoKyNnt4rzfScJhSFIdzJLdmdAoOpI3Akep2jbdqtBidlF3tOcsAhY/ZoAM2zABbi2QgZfmi50o1hMOy37lsvIuLbdwIAgDFIDgkschGdc/Zb11tbrqq5scTQB3TqYAA31y+O+tXx+uej7112i7s621gmZBk4iFyjLsgEg59rln+QOkv31z7b+81u/0g5Jh3A3DGx+OtAs2mdgqiSdP9zoOdb55xkXYbIJLN5CiW58FniTl6zuoN+6XYsdSST4/CmNtugAW7ZlV1b023t3bhy7zQtj2Y3GCjLeSdABmWJ3ADOtA+wDADePm5JzuHT8I7XeF40kTTW37QGIVMkSQvPix5sc+WQ3UvatliFUEkkAAbycgBzoG+i7QBNxhKWxiI4t5i+La8g3ClLtwsSWMkkkniTqad6RcKBZQghDLMDk1w6kcVHkjuJ31z6Ddq2WIVRJJAA5nIU5tcFwgYYUGANuJEkn7zE+sVrYx1ds3D5TYkt6iMoZ/AGBzPKkkaOR41YNYD+iPzqUOpV8DHWqVIZWLYQFOLIHFM4cOYwyIkZmZ3UEGtWwIaQSYyjcZEk5ZiJ4ZkVVs+rf+vVQS6oDHCSRuJAB8QCY9ZrWz2iSY4Ek8ANT7q1cfHcLKqriJIVQcKznhAJOQ0EndrWiMRCW85/mPfwHwmg0i4+ypwoM2Y8vOI45wBzitk48l7FtMzP8AqPFzuHhpWLrTFu3mJzPptpPdrHr31V86W0zE6+k5ynu3D+5rIstjOfZtoNBuHDm5O/4DITOXYACNwG4AfDUk95q9qcZIvkjf6Tbz3bhy76pThWd7Zfd3+s5eBoJdaYRMwNPrNxjn7qm0NHYGg1PFt5+A/vVbMYluAy7zkPeT4UGg73yW6UvbFd+k7Oe0qmRnBUwSGIzAMbjOVd3afnW6UvXQfpPVBiBgtooUDliBPrJryqbe4ssqQoYgMANREamTmQZ76501rqc+Yk39ev8A/M/pX/OXPw2/6a4/Tnyg2jbSrbXea4yAhSwGQJkjsgb65zlWzJwnfwPxFZ6kemv835VlTGw9Hm6WCugIVm7RwiFzOZgeGppeFG8nuy9v9q+sfMJsVjrNrv3oLWFslGBcEFzcUqAIxloUYYM5DfXs7vye2C4zXL/RahmmQiupa5jdYAxKgACrLZAs3ME5vWD87oGbJRA3x8SfjV9lfrt/KP6vd31+if8Aw/0Oyhh0c5UlsJGMqQAGxYhcwgHENc5y1rFv5OdDMGK9HMyqJkdYdysMg8gkMYBAnCw3VPnFx+ektF5ZjA3sfcOJ5Cqu3wBhTIbydW7+A5D219q+cX5ObCvRm03rGyCzctNZVGPWTha4oyDGMwdw3nfMfF7WyZBrhwLu4t9ld/fpzrUuoDYsM5hRz4AAakncOdHu3QgK2zJOTPx+qvBfafZWb+0yMKDCmWWpaN7N5x9g3CtWNkEB7hwpu9J/sj/uOQ56VQPZdnLSZhRmzHQD4k7hvrW1bRMKghBoN5PpNxPu0qtp2nFAAwqNFG7mT5zcz7BAoez2GdgqiSd360HPdQZtWixAUEk5ADUmnb7i0ptoQWOVxx/oU8OJ36aDOXby2gUtnExENcHPVU4LuLankNUrVosQqgknIACSTwAoJatFiFUEkkAAbyd1PbXcFtTaQgk/vHGhI8xT6IO/eeQFXccWQVQhrhBDuDIUHVEO8nRmGuYGUk86ggrqAfR7c/8AGcdkb7dtt54Ow04KZ3iq2awtpRdugMxztWzv+u49AHQecRwBrn37xdizEkkySd5O+gxTOwbJjbMwijE7cF+JOgG8kULZdna4wVRJOn5k7gNSdwFPbbcVV6u2QUB7TAibjjfGuAaLlGp1OQB2+91hBUFQFgLM4QpMAcoiSdTiNKxlNGuph3gyqnKDE5xyPGsuVwqADilsRmQRlhgRlGc5mZGlbgZ/xe59T/p2/wCmpSNSro2X9HIZjmQePGqC8f0KhkDlRjhklZwiIxRJMcsomT3VkS7CyF38YkLuB5ka1o/s0+u49SH4t7u+h7MgZpbQSzdw+JMDxqmY3H5sfach4bqyCW+ymLznkLyXzj4+T+Ks7P2VZt/kr3nU+A94rO13AW7Pkjsr3DIHx18al/JUHIt4sfyC0AZo21ntR6IA9Wvtk+NAo21+W3Mz68/jQXb8hhzU+GY97CgUWxcg55jQjiDV3bMCRmvHhyPA0GbNzCeO4jiK31anyWjk356H2UCpQHGysdIP3l/Op9GO8qO9h8KDUoPQ/Jr5TbR0eXOzbR1ZfDjCor4sMxOMRliOnGuxf+dnpMzh2phP1LPsHVwPbXirVhm8lS3cCaKNlA8t1XkO0fUMh4kVMg9OfnR6VjD9KOGIjqrMRwjq4imdm+cbpciRtZVM+0bdlVnfn1eZ5CTXkPpCL5CSfSfP1J5Prmhs73G8523DMnuA4d1Mn/B6vpr5wdtv2WsXdoN9GwlsVu2FlSCMKhATBAMn1V5YK91t7sfE954AeoUX6KqfvWz9BCCfFvJX2nlQ7+2kjCoCJ6K7/tHVj3+AFUFAt2tYuv60XvP/ABD7O+lL99nOJjJ4/rQcqyiEmBmToBvNdAbIlrO/m260pz++2idwlvs0ANk2EvJMKg8p20HLiW+qJNEv7WApt2gVU+Ux8q59qNF4KDHGTnQdr2trkTAUThUCFUHgPjqd5NF2Po8suNz1doGC5EyfRRdXbkNN5AoA7JsrXGwoJOp3AAakk5KBxNN3tpW0pSycTEQ93iDqqbwnE6tyGRxtm3jCbdpcFuRO9nI0Ltv5KMh350iqkmBmTQVXU2fZltKLt4SSJt2j53B33i3wGrd2daFldnE3AHvbrRzW3zuDzn/5e7zvRrm7RfZ2LOSzEyScyT30F7VtDXGLuSzHU/20AAyAGQArOz2WdgqgszGABmSeEVrZdma46oilmYwAP17a6V+4LClLTBmYEPeB3aFLe8LuLeduy1DF66LSG1bILNlduA6/8tD6AOp84jgM+cxnwrVq1iJEgQCczEwJgcSdAKwRWhQc6ca3bYCZAMiBrkeIg67s+NZRJnTLPUD36nkK3bEETHEEidOW8UD/APiw/wAts/4G/rqUji5+yqqjYulm0XSIgAZLGmk5eJrF8x2Ru9p3/l4UTqmUnECMJYcsQyidJBilprNDLdm0Bvcz91ch7Z9QrOxeUW9FWPjED2kVe3ZMF9FVHsk+0mq2Tz/sH2EH4VAvR9r1Xmq+wR7waCKYIxJzWfwk/Ak/ioFqYAxgDzhpzH5j9aUA1VBZFat3CuYJHdROvnyxi56H17/GavAh0Yj7Q+In3UFHaJ8pVPOI/wBJFTrE9A+DfmDU6kfxF9T/ANNTqF/iJ6n/AKKC+uTdbHizH3EVPpceSqL92fa01BaQa3PwqT/qw1rHaHms3eQo9QE+2gHd2h28piRwnL1aVu3sTkTGFfSYhR6zr4Vf00jyAqc1Gfgxlh4GgXLhYyxJPEmT66BkJaXUm4eC9lfxESfADvqrm3MRhWEX0UynvMy3iTS1tCxAAJJ0AEk+FO/4fh/fOLf1fKf8A8nd5RXWgRp+30aQA10i0pEiRLMPq29T3mBzqHblT9ymE/xGhn8MsKd4E86SdyxJJJJ1JzJPfvoHm6RCArYXqxoXJm4w+0PJHJY5k0nYss7BVUsx0UCSe4Cnk6LwdraG6oahIm4w5JPZHN45TWb/AElClLK9UhyMGXcfXubx9UQvLfQE6i3Y/eRdufw1Mop+u48o/VU97DSkts2x7rS5nKAAAAoGgVRko5CgV1LPRYQB9pJtqQCqCOscHeFPkL9dsuAbSgT2HYnuthQaCWJIAVRqzMclXmaeba0sCNnOK5ENfzETqLSnNR9c9o7sO8G3dJl16tFFq0DItqTBPpOxzuNzOm4AZV9p+bvowP0VsxTZ7Fx3O0yzWUuPKs5UksplcgvGWUCpbg+Dk0zsGwtdaFjLNmJhUXezNuH+wk1+pdo2TZluYB0baYTCsbFtcZBGMgFdIxEHfh3AgnNrYxBVuidnEkSAtsggMRM9WAThlh4jIkA4/wBIuPzTtO0qiFNnnCey945Nc+qBqlvlqd/Ac1iIjfvM619A+ekINrtKuzrszCyMVtVRRPWXBJwCCSACDwr56D411599Q3at2mRizdWyoMIwlutfFmJkC3CnXPyedb2cqqNhGO4ymeyGVEIYNIKyLg7JDAwATv0BhXDOKIGhky0gbhkIJP3TQrZjP9d9aBOqTDOPtQezhOsgAYtNJPhFDt3InIGQRnuneOf50XaHLkGSThUHICMIgARqAqjPvrVvZQwZgwgbm7JOROW6YU5TMxE0wM//AEn/AD/Vb/OrrnQOdSgLpb11byeEDXhnI9VK0zfUBEjOcROUZ5Zc+/nS1YDPSX71u+sbK4DAnTQ9xyPsJom15hW9JQD3r2T7AD40rQFvWsLEHd7eB7jrUt3IMijW2DgKcmHksTAj0SfcfDuE9jeMxxrU5t+h6j5M/ITaOkLRu7ObSgXOqIuPh7ZAYBcjIg+yuzY+ZbpF1VkbZmVgCpF0kEHQg4cxXQ+ajpjZl2K/s20bSuzTe60swXNAgACy0lsSzAB0g5HPvv8AOB0TFxPpG2QeyuBIARRhQDEZMKEPa3iQBJnlbfxXz35UfNltuwWDtF/qurBVTgcsZYwMsIrxdfWvl98vdh2nYrljZ22m41y6jkXQFCqpZiFIOQlshFfLsdrer+Dj4rWudz1C1SmcVr0X/GP6K119vdanvdj7oqhSiWbDNkqljyBPuo/06PJS2v3A3+uaxd2242TOxHCTH4dKAv8AhxHlslv7TAn8Cy3sq/2K+ldPPsL6s2YfhpKnbfRVwiWGBfSuEIPDFm3hNBTdJPGFItrwQYZ728pvEmlUQsQFBJOgAknwp0JYTVmvHgvYX8TDEfwjvqrnSrwVthbKnIi2IJHN82buJjlQbHRgTO+4tfUHaufgBhfvEVZ6TFvLZ06v/mE4rh+/on3ADzNc0CnNj6LuXBiACoMjcchUH3jkTyEnlQKOxJJOZOZPEmnNi6Le4C+SWwYNxzhQHhPnH6qgnlTC3dns+SPpD+kwK2hpomTXN+bYR9U0ltu33LpBuMWgQBkAo4KogKOQAoHhttqz/wDbjHc/j3FGUH/h2zIX7TSeAWuXeusxLMSzHMkkkk8STrWa6Wy9EHCLl5uptnNSwln/APTtyC/2sl+tQI7PYZ2CopZjkFUEkngANa+h/Jj5R7V0fYvrsrNdREMs2LBbcsuIIuKIGe4EnfqK8k3SmEdXsqmyGlS0zcuAxk1zKAfQWF44taFtXStw2+oSbdrs4rYYkM6DNidYJk4ZIG6tST9Dd35X7cSWba9oJbEcr1xc23gKwAjcNOVY2n5XbYzErtW02xlCjaLxAgAHNnJzMnxrisxIiTAmBwnWBRNpAxZLgBAIWScoGcnWdfGmAu2ba92Wvvcu3eyAzuW7ImQcUneIz48aVAo73zgwQIJDTClpAI8uJwwdJiawrbtfhxoM3VIiTOQORnIjId44bqxRGMSCM908Dn+u+rvW4VDKnECYGq5kQ2WRynuIqgu1OgduqBwGcIchmCniQAMY4gChG4IIEjMSJyynPvzPrNE6Ot4rijM5yAExyRmBg84GPVNAukEyBA4e/wAKDNSpNSmg7qMAIIOZkZ5TpMiPNnLjS1NWLZ7QOmhzGRmAeefDjSzCNawGdlcEFGIAOYJ81vyOh8DuoF62VJDCCN1ZBptL6sAtycsg4zKjhHnLy3buFAoDTw6SOAJhXDv5+O6g3tkYDEIZfSXMeO9e4gUvXTj+nXEs5uaYZw220YpyYYh+Jc/5av6Cx8ko3c6+4kH2UpUrmGj0fd/hv+En2gVX+H3f4Vz8DflS1XQNr0Ze/huObAqPWYFWOjW85ra99xPcCT7KSqUDv0W2PKvA8kRm/wBWEe2r62wuiO/N2Cj8Cif5qSoljZ3cwis54KCT6hQM/wCKOP3YW19hYP4zLe2lLlwsSWJJOpJk+unT0Sy/vWS19ts/+msv/LWh9GT+JePhaX/uZh+Gg56qSYAknQV0V6HZc77LYHC5OM91oAv6wBzrJ6YcCLWGyNP2Qwk99wkuRyLRXPJoOkNqsW/3Vs3G9O8BH3bIMfiLDLQUrtu3XLpm45YjIToBwVdFHIUtXS2foa4Vxvhs2zo90lQfsrBZ/ug0HOinti6Je4uMxbt6da5wpPAHVz9VQTypu1tWzWT2LZvtn27gCqDBgrZzBgwe2TIHkjcn0ltTXWxszMNBiIMAZ4QAAFUSYAAAq4HE2i1aMbOhvXP4txchE527OY0858XHCpFc+/ca4WuO+JicyxJY5ayd2UeqtfSMSkHyuyA2+FAULyAG/UwKw1omWCwFKggnQnLfnqD3VQPFlHjRH2RwCxGQKqSCDBcFlGR3hT6qFcaWJAAkkwJgchJJjxoloCQGymMzOUxmQBJEcKQUVgCIJMjIzy03UMCtBiYz005b6iEQQRJMQZ045b5oLVhGnanWco4RGvOpdumAskqJieetYWdRuqqAl6+WktmxIz7uWnD1VLKKZxNh00EyCc94GQzz1oYFFtW54nuGf6mg0RhJwlgQciRhMcxMg/qay1zsRIMHLiB3+iSTlxodatajOOY3DeaoxhqUSalPBlWG/wAOX6E0QjHp5Xv/AL1WFZXMwYxZaZ5gccoPjRAqkAHsnjrM8c8oHAZzWQqRVU3cdSSGkfWjPniG/wB9YbZDqvbHFc/WNR4ioB2rzKZUkHiDFMfTQf3ltW5gYD61gT3g0nUoHP2J/iIfuv8A01f0a0dL0d6MPdNJVKBz6In8dPw3f6K0Njtb76+CXD71FI1KB82bA/4rt9m2PeXHuqG5s4OSXX73VfYEPvpCpQPjpEDyLNpeZUuf/wChYeysX+lLziDcbD6IOFfwiB7KUAp1OibxElCo4uRbHrcgUCNXXQGxWl/eXwfq2lLn8TYV8QTRBtVpM7djFuxXSXz+yAF8DNXAlsmxXLpi2jOd+EExzPAczTydFIoJvXRlmUtDrWGcZkEIuu9vChbbtt11Ae5KZQikBRv/AHawoPhSqoXbsjPPgMgJ9wpg6NvpRLR/YWVXX9o5Fx5zggkYVgweyoOWtI7ftBdsTFmJ1ZmLE95O+IHhWbmzssBgVxKHGLKVIkHx3VNoQycUht4Mz7c+fjQb2FELftcQSHJKAFpCkrkSBGICTuBJq9l2oJ5VtX0Oc6jdIIOHlvrFuyxnBiICkkgEdmBinkJih48ySJ7ss+P9qoe2RBdZzCoJEIpC9oghMJaYAaCZIynPSkiCZbM55k8TJzPEwaLZsBldsSgoASrGC4LKoCDzjmSeQJojdSUtAY0eWF1jDAgnJlGRELAIOpEzuoB2Njd7nVqpLDFIUYj2ASxic4CknkDQkIJOInTLv3DPdVFSIOnr7tfZWTpzoNpfYBlByaJHHDmKu6T2cwcso3ZnLv3+NES2zqoXD5UADCGJaPEjLfkJ50FLc5zABAJ7+Wp0OlQOW9ju9XcuW5a2otrdYSAOsMqjTme0u6R2ZrP0ULaL3CQTlbQRM9lsTKcxbKsYYakUG5sxHAiJBkCRnG/ImNNaFMkSeWfCqDG1cVJwkIwUzGRBJw596N6jVWFDSCYbshdAJkDtNIwiJzql2cgriBUNBUsCAVJiQYzWQRI4Gi7RsWFcWO2ZMBQ0tBAOLCNBnvz5Ugw6RmueHUyCDmY7PcNM6w4kYpXWIGR4zh4bqLtNsgAsHJbtKzaMmgI36g76FdcMSQoUSTAnKdwkyQKAWKpWalB1bdwXbSWVSxbZOsc3mbAzggdlmZoMRkAJM1z7AznUDM5Tl3GrqVBnBmBIzjePad1bt3iuWWvu4MMxPI51VSgKu1kjt4W08pRp9sQ3tpltmXqxdNpxbxYMaN2Q8YsPaUnFGetSpSDW07BYB7F8uMAecAEHekM4OIGRziRQbexW2Kqt0ksQAOrMknIDJqlSmDHUWf4x8LZ+LCt29nsEMTceFjLAikzlkDcM1KlMGS9geZdbvuKvsCH301sG3WA56ywMOFowks2KDhnGShGKJ7OkxVVKQbsdNvbQ4Thc6YALYQgqcQwRiJGNSGEAGdaQVkYE3C5cznIPmmJnPyo8JqVKoFbcowIyI5DeOfI0V7qkLAyjMAx2gIkmM85bTfFSpQYwFRmoOJZWSdCYxCDrIIznflQhUqUGmIgazvzyjdHtqXhB35gHPfz7qlSpRnrDESYmY3T3Uz2Ft7mdgD5w6uCwI1AYkBToRB3EVKlUCsXijKymGGegMHxkH1VuzYDCAZcsgVY8qZBz3EGNeNSpSDO1WsMCSSBmCCMJkyOe4yONDTOBlmRmcvbuGdXUoDvYC3OruGMLYWZe1lOq+kIzHGp0ittLriw7PbDEI7LhLLuJXd3VKlQAUjCeOXDT30NalSgZ2m9iCyzHCoUBiWgZkhfRWTpzNBNo5CMyJgZ691XUoHRbfaLn7O2C8XLhFsRKqC7HDMKFUHQDIb6SZxBGEayDJkDhrEeFXUrX4BVKlS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1366" name="AutoShape 6" descr="data:image/jpeg;base64,/9j/4AAQSkZJRgABAQAAAQABAAD/2wCEAAkGBxQTEhUUEhQWFBUXGBYYGBYYGBgZHhkXFxwcGxoaHBYcHCggGBolHhgXITEiJSkrLi4uGB8zODMsNygtLisBCgoKDg0OGhAQGiwcHBwsLCwsLCwsLCwsLCwsLCwsLiwsLCwsLCwrLDArLCwtLCwsLCwsLCwsLCwsLCwsLCwsLP/AABEIALgBEQMBIgACEQEDEQH/xAAcAAACAwEBAQEAAAAAAAAAAAADBAABAgUGBwj/xABMEAACAQIDBAUHCQYEBAUFAAABAhEAAxIhMQRBUWEFEyJxgTJCUpGhscEGBxRicoKS0fAjM1Oi0uEVVLLxQ2OTwhYXc9PiJDREg6P/xAAXAQEBAQEAAAAAAAAAAAAAAAAAAQID/8QAHhEBAQEBAQADAQEBAAAAAAAAAAERAiESMUEDE1H/2gAMAwEAAhEDEQA/APidpoDZkSIgb8wYOeQynfmBW0tSpiTAxZAGBIEnPL1cOM0JXIkccj65+ArTxlGeWfI51oXtNhrbMjqVZTDKRBBG4jdWWJiNQD4Sf9qu8jKxVwVYHMEEEHmDnNFdSLUhxgLkYMWcgDtFNwhoB7xQLUxcv5FYBkAYjJMDSCfJyyy3ChdXlP67u+tXgCZUQMspmP0c/GqBrRxJOeRUaHCPJgAQYk+2hW2KkMDBEEEHMEaHkaI7NduEkjE5JJZoljmSWY6kyZJ30BhdUIcSgvOWoInPFrB10jhnQLlhlUMRAaQDxiJ94rDMdDPdWDSgmLsxI1mIz01mNOU+FMWTbJAuY1Wc8CoTGGNTEmQOWu+kxRlZWeXlQdcInduBPxqAa5Eb6t0ECDMiSM8jJEHiYAOXHvqk1/Rou0upw4FwwoDdonE2ctmBhnLLdFAK0DIgSZECJk8I31TUWd4kEGctx3R+dYYAxxP6Aqgmx2A7YWfBk0EhmlgCVWFBMsYXgJzqgwiDMzmctANIjXxrO0WyjMrKVZSQVOoIyII4g0TZ7SkMWMDIA4gIJ34YJcATIGkigprmQEiBuAjeczxbM58Io1i4yElCBKMM2BlWEMpI3mfJpUWjrEDicvbRrd0KrL2WxRnhkiCD2WPkkxBjdlTQO+VxdjFEDyomYE6ZRMxyitWSSwAyMZRvI+NaFhtcEc2Me+BUK8bijuk+4RWdFrtVzCU81goOQ0U4hnEjPhS+HmB40QhN5Y+AHvNZxJ6J/F/8aaLvMGYtkskmFBgTuHIUMRxPq/vW2uLuUeJJ+Iqg49Eetvzpozl+v96IrLhYEHFlBkAAZzIjOct4iN9ett/Nl0kwVhsbQwBX9tZzBE6FuFbPzU9Kf5Rx9+z/AO5U+Q8arZEZZ8fhwreYGRMEQYOonQgbpAyPAGvWn5qulv8AJsf/ANlr+uvL9K9G3dmvPZvoUuIQGWQYJAIzUkaEb6ToB2i+1xmdySzEszHUsTJJ5zRHRhbBw9guQHw6soEqH4QymOYoHWnfn3/nrRAMWQP3fy41QIr+davKJ7MkZZkD4E762VIA3BswJGokeGe41L6lSyGMiQYzzGWvCtAFSpUoi2rSrv8A1l7zVxnxrTRkNMs4nWTuOmUDworNwiZExlrx3+2oRPdunlz8fbUCnCTBiQJ3Sd3fkfVVAk5Tln+u8wPUKg22gMgyNBOW7PLxymrvpBIBxKGjFuMb6GxJkmsYjQGv3AcOFQsKAYJOIjzjJyJ4DLKtbK4BOIwCrCcIbMqQMiQNYE6jUZis2L5TMRIIYEqDmsxqNM8xocqp7mupEzw9lWDV8EgMTinUznI3Gc+GelYZY1kSAeH+4qCDA01zzz/Ue2iNeNwr1jkwFUFpOFVyAG+AN1SgWEzW27JykMCDmIIPdRPohhyIYIFJZTkMURrBOZjLeKEzTJ4/rU50GROtawjIAzIGZkQd451GiFhiTnIjTxnORBrVqwSJyA9I5Dw4numgtL4D4sKx6OcaRvM86wLRPkyePLxpqzs8iVXEBq79lAfieU+FbVA2Qm8Rw7CLzOhj8PfTQqtoTElm4KJ9v5TTABQEEpbBiRk7ZZjiV/lr7Z8huiVbYdkK7LYdXV+uufR1ulR1xUQ0N1xichMRJnIH069EWUADdEWXMMcS2LQmIKjDhgEqRvjECN1c7/TFx+alQHMI9z6zmB7D/wB1TrSPPROSDP1qPe1fpe50bZJM9D2SBOCbdvOGUAkdX2AQxPEYdNY+e/O/s1obJYexsVvZpvEApaUG4uFjpgBIyBnMdrXI1J3tHySUnzmPgPzPtrQU7rXrDH3mKpjc4sB+EfAUI2m3x+IfnW0Gh/RA+6tUTc5+oUHqW4T3Z+6sEUBmuPv9oHxFZ6w7wPUPhWVuEbzXX6IVCpYtb6yQq4sIwgxL55MeHOpbnq8zbj9DjpXZBsybS+2WraNatKjuhLI6pCm3JHZxdqMJkg58OZe+VuxlTg6YaVBgBLpGbYs9WORKySco4EH438o7WzWkFu1huXCAWcYThM55jOTpHPdXlwxBmYrHPMs1rqfG4/Qlv5fbGcRfpcqxjCEs32CmUY+UkESrqMh2XI4R8j+XvS9naOkL9y2ettMUw3ACrGEVSYYScwcmrgrFzLR927FyPBvf30oa1OZGBr+zxmO0p0Ye48DyoNd3oL5PbZfQvZ2a9esk4WKIWEjgdzCQf7E0e78gekQSBsW0ETkeqfP2VdHCVseR13H4H86G5I7J3HTnp8K74+QfSX+R2n/pN+VLdN9AbTs6q202LlnESo6xSuKBqJ1PHw41qUcapUqVdDY25iVLxcwhgA+flTrvOsjPUChJbEEkjKABnJkHMZRAjPPeKzduFjJ1JJJ4kmTVtagAyM53gkRlmBmPGgjCBGKQYOR38xxqJbBViWAIiFg9rPPPQRrnWWblGW6fX30072mtsSGF7EuELhFvAFhpHlYyYPDWoEzWlTImRlGW8z+vbTt3bAtrqrcgGDcaT+0iCoKyQuA4oI1mTQHVCBgxluzkYI0OKIz1iOU1RhTG/ccxG8aH11SoSQNJ3nIZ75Og51vZr+HIjEpKkjITExmQY1NXc7RwiWMgKeXALukkd1ANOyZPuB15VLVuTEgZE5mNBMd53Vd0QMJWGDNJzncIjQQQfXRLWzY1GGS+KMP1YmfXM7tKaAEQc6YtIWUQqqFmWMiTzM6jQACc6Js+zCYA61omBkijizbx4gc6OqgnL9sy7/JtIPZIy5DvqWjFqyDLIowzncfJF5KDJY+s8q2qg9oDrIyN252UHJVOvj+EVCcRn96V85uzaQchllyyHI0K5eBI1vPoMiFHJUEEj1DlUGycZnO8R5zdm2vIDLL8PdRbliQoZ8ZOaonZRVBiTkNeQ8aTvH+K+miLGXq7K+Hqrq9AX7YebpFsZRiM5D2+ypdxeZLfXW2H5W9IbFs5sWbotWmmDmSk54UxE4dSchvNcz/xptw//O2tj/6zqPeSfZRPlf05ZulUsoCq5k5gTpkNTv37686t1jkMvswvu+NTn69XrN8d0/K3pL/O7SBzvuPe1JdKdNbTtChdp2q5eUGQLlx3AOkjWDXM6nmv4h8KnU/WX11rGVdWPSH835VOq4EHxj3xUa0RnGXHUesUOg29sjUVYvHv5HP/AGq7d4jLUbwdD4Vd62PKXQ+w8KCwgbycjw/L8qCaimi7RnDekJ8dD+fjQDVoNG2lRky5AzlwI1HuPcRS9MW87b8ip+B949VABTR9rzh/SGf2hkfXkfvUvTIE2jycfzA/0Cg+x/NT0nsy9Gql3brOzXF2h2wXHUSpNo4sJYENCMFbTtNka9pZ+UNsYY6X2TCAiwHtnEcImSZMlg5B4NEZTX5frpbPYlQi5s8N9mJjxzNJ/L53w3H6U6S6bNhoudJ7MGfMI7WkwKwABgwSAZOckgRGcj5t88nSlvaLeyqm12NrdTtGI2mU4QVtFeyCYkod+fsHynbNnNtyp1Ee0T8a30Z+9XxmOEGfZWf8/jffuGl4qUbEnD3/AJ1K6CG4rEkrhkGAhgAxl5UmJ1qWioADKdScQMEiIAAIjUa99Z2cgMCy4lBBKzGIDUSNJG+j2dpNu8LlvLA2JQwDAQZEq0gjkZqAVlgIyBIMycxA3Fd+dWxWCYMwN4yOUnnniy3AjOj9IEv+2Lhrl17jOoQrhJMzMBc5mF0pcqcMHTWdRJGmW/8AKgEhz40xeREZCjdaMKswKlQG85NZYDTEImgBRBz4ZfH3euiX2aYcGcvKGcRkM84iMu6gNcvo2BUthWkSxYnFugjyQJzyHLOt9IWCpCDEdSBlBecDlIOalkIG8hRSttQWAEicuOceGp9VOtsvV3DbGG5cBIGBgyyN+IZN4ZCMzqKoVtWMsT9ld3E/ZG/dnpTZQBe3NtTog8t+BJOg5nLgDVpk3ZIuXcyXMFEA4TkY9I5DcNDVI2ZNsy3n3mnKfRnMHn5R3RUGr2QCuMIkRYTUncXOs98nPICsbRcAEXIy0soYVTxZuPrPEihrczK2vvOciRvM+Yv6JNVayMW+029zovEidB9Y+EVBq9JAN04QPJtqIPgui95z76jSBn+yQ7hmzD3kd8ChdaF8ntPvc55/VB38znyFUyAGbhJPozn947vf3UHV+Sbg7dsiqmX0iwGJGIkG4oM5ZDkK/RuxXr3WOG2RLq4lghUARcTzJwZvgCdmCAdW7UL+YAzSskJmCACRh+tlnPM511Ok/lVtt4Kr7TcwWxhQK3VrHJUgH1TTr+VvM6/Po1+kbm3OIno0CYEEKe0WggYEaYUM88IrxHzyOzdHHrNlGzResQwwkknrQy5KBlhUyCQQ4rz/AMh/kidu2RdofbtsW49y6i27ZLSLcEtmwgQcyYzIGpAPdufNVs11D1nSm0MAVxLcKnCzEgBlLZNIZe9WGoNcskqvhWFeJ9X96jWjEjMcRX23/wAmNh1/xBoz3W9xwnfxIHeQN9eB+X3yWt9HbXas2rrXku2UuYyAJDs65RqIUGa3OpUePS4QZBiiX1BAYCJ1HAjXwzHtoJo75WxzYnwAA/XdWgvTFnyH5YT4zHxNApgGLR4swHguZ9pHqNAtR7g/ZpzLHw7I94NBFH2zIhfRAXxzLe0mgXpmyIt3DxKL7Sf+2lqb2rsoibz22728kfhAP3jQKU24iyv1nY+CgAe1m9VKqJMa030lkwQaWwE8cy38xagTrp7HtTWrRZSJZwBImAikn/Wtc2nekxhwW/QXtfbftN4jJfu1eerzdngUu3SxLMZJzJPGj9HjNm9FHPsge0ila6fR+yE223BiMRy7NtCuNoJzza3kOBp9jm1VdLqtm9K//wBNP66upgTt7QQrKIhsMyN6zBB3an10XZdva2wZIB+yCD3qQQc886AW3e3fWWrQ1acg5d0ceR46VMXZIkxIMbiePf4VTgSYMjcdMu7dW7IBIGc7tNd2pAA50wYt3CplSQePspnY7PWPLtoMRxEyyggQp4xpMDLUUM7PmAGByDEiYUHWTGomO/jR0JcYQcNtfKY55bh65hRvJ5mg0FBLdUMIzJckwqzkA0TG6dW4bq0pEEIcFsZPcIzblHuQePEZJDDellT3lm/7nPqA5a4Lhu03ZtrIVBvPAHjpLf2FZG8QK70tA6ec5H+o+xfeEsX+pbXduH9TH19wrIJuGWMKOGijcAPcPHia15f1UX2DjzY/rIUFziBA7FsanUk7p9JuWg9tDe5i7CAheHE8WO8+wV7f5otgsbVt5t7TbR7K2LrBH8kFcPaJyz4mvqXR/QPRTErd2C2hzOIKSptgkA4g5ViWUiEL+bpigZvWD88KcOSZt6Q9y8O/3VkGMlzbj+X51+jB0P0HhDfQkBM9iDiyXF5OPeeyPSMxIzr5p883RmzbO+yNsdgWEvWC5UCDm2U5mDGVJ1o+eMQOZ47v7mnNk2A3FxFsycKqBLMRmTuAUSM+dcyu58l+m12a5ie31ijdMR/ap/S9Tm3mbWuM336e++Rvy4s9GbL9F2zZmuOrPctYQM+sA1YkYVyIymazd+eRG16MsnMn94dTM+ZzP4m4mvBfKfpttt2g3SgQQFVFzhR7zJJrlgBeBb2D8zU4lvMvc9/TrNvx+n1C787lvFJ6MsaHIXDHaZXzGDUMinkQN4ryvy4+Vh6RvrtLWhZw2lsogYtOFnOKSBoHj1V5pLeWJtNw3t3cudZ7TtAGe4DQAe4VucyMqs2sRj28ANSeQq9puAnLQZDuH5mT41u64UYVM+k3HkPq++g2rZYwoJJ0FUfor5sHujoKyNnt4rzfScJhSFIdzJLdmdAoOpI3Akep2jbdqtBidlF3tOcsAhY/ZoAM2zABbi2QgZfmi50o1hMOy37lsvIuLbdwIAgDFIDgkschGdc/Zb11tbrqq5scTQB3TqYAA31y+O+tXx+uej7112i7s621gmZBk4iFyjLsgEg59rln+QOkv31z7b+81u/0g5Jh3A3DGx+OtAs2mdgqiSdP9zoOdb55xkXYbIJLN5CiW58FniTl6zuoN+6XYsdSST4/CmNtugAW7ZlV1b023t3bhy7zQtj2Y3GCjLeSdABmWJ3ADOtA+wDADePm5JzuHT8I7XeF40kTTW37QGIVMkSQvPix5sc+WQ3UvatliFUEkkAAbycgBzoG+i7QBNxhKWxiI4t5i+La8g3ClLtwsSWMkkkniTqad6RcKBZQghDLMDk1w6kcVHkjuJ31z6Ddq2WIVRJJAA5nIU5tcFwgYYUGANuJEkn7zE+sVrYx1ds3D5TYkt6iMoZ/AGBzPKkkaOR41YNYD+iPzqUOpV8DHWqVIZWLYQFOLIHFM4cOYwyIkZmZ3UEGtWwIaQSYyjcZEk5ZiJ4ZkVVs+rf+vVQS6oDHCSRuJAB8QCY9ZrWz2iSY4Ek8ANT7q1cfHcLKqriJIVQcKznhAJOQ0EndrWiMRCW85/mPfwHwmg0i4+ypwoM2Y8vOI45wBzitk48l7FtMzP8AqPFzuHhpWLrTFu3mJzPptpPdrHr31V86W0zE6+k5ynu3D+5rIstjOfZtoNBuHDm5O/4DITOXYACNwG4AfDUk95q9qcZIvkjf6Tbz3bhy76pThWd7Zfd3+s5eBoJdaYRMwNPrNxjn7qm0NHYGg1PFt5+A/vVbMYluAy7zkPeT4UGg73yW6UvbFd+k7Oe0qmRnBUwSGIzAMbjOVd3afnW6UvXQfpPVBiBgtooUDliBPrJryqbe4ssqQoYgMANREamTmQZ76501rqc+Yk39ev8A/M/pX/OXPw2/6a4/Tnyg2jbSrbXea4yAhSwGQJkjsgb65zlWzJwnfwPxFZ6kemv835VlTGw9Hm6WCugIVm7RwiFzOZgeGppeFG8nuy9v9q+sfMJsVjrNrv3oLWFslGBcEFzcUqAIxloUYYM5DfXs7vye2C4zXL/RahmmQiupa5jdYAxKgACrLZAs3ME5vWD87oGbJRA3x8SfjV9lfrt/KP6vd31+if8Aw/0Oyhh0c5UlsJGMqQAGxYhcwgHENc5y1rFv5OdDMGK9HMyqJkdYdysMg8gkMYBAnCw3VPnFx+ektF5ZjA3sfcOJ5Cqu3wBhTIbydW7+A5D219q+cX5ObCvRm03rGyCzctNZVGPWTha4oyDGMwdw3nfMfF7WyZBrhwLu4t9ld/fpzrUuoDYsM5hRz4AAakncOdHu3QgK2zJOTPx+qvBfafZWb+0yMKDCmWWpaN7N5x9g3CtWNkEB7hwpu9J/sj/uOQ56VQPZdnLSZhRmzHQD4k7hvrW1bRMKghBoN5PpNxPu0qtp2nFAAwqNFG7mT5zcz7BAoez2GdgqiSd360HPdQZtWixAUEk5ADUmnb7i0ptoQWOVxx/oU8OJ36aDOXby2gUtnExENcHPVU4LuLankNUrVosQqgknIACSTwAoJatFiFUEkkAAbyd1PbXcFtTaQgk/vHGhI8xT6IO/eeQFXccWQVQhrhBDuDIUHVEO8nRmGuYGUk86ggrqAfR7c/8AGcdkb7dtt54Ow04KZ3iq2awtpRdugMxztWzv+u49AHQecRwBrn37xdizEkkySd5O+gxTOwbJjbMwijE7cF+JOgG8kULZdna4wVRJOn5k7gNSdwFPbbcVV6u2QUB7TAibjjfGuAaLlGp1OQB2+91hBUFQFgLM4QpMAcoiSdTiNKxlNGuph3gyqnKDE5xyPGsuVwqADilsRmQRlhgRlGc5mZGlbgZ/xe59T/p2/wCmpSNSro2X9HIZjmQePGqC8f0KhkDlRjhklZwiIxRJMcsomT3VkS7CyF38YkLuB5ka1o/s0+u49SH4t7u+h7MgZpbQSzdw+JMDxqmY3H5sfach4bqyCW+ymLznkLyXzj4+T+Ks7P2VZt/kr3nU+A94rO13AW7Pkjsr3DIHx18al/JUHIt4sfyC0AZo21ntR6IA9Wvtk+NAo21+W3Mz68/jQXb8hhzU+GY97CgUWxcg55jQjiDV3bMCRmvHhyPA0GbNzCeO4jiK31anyWjk356H2UCpQHGysdIP3l/Op9GO8qO9h8KDUoPQ/Jr5TbR0eXOzbR1ZfDjCor4sMxOMRliOnGuxf+dnpMzh2phP1LPsHVwPbXirVhm8lS3cCaKNlA8t1XkO0fUMh4kVMg9OfnR6VjD9KOGIjqrMRwjq4imdm+cbpciRtZVM+0bdlVnfn1eZ5CTXkPpCL5CSfSfP1J5Prmhs73G8523DMnuA4d1Mn/B6vpr5wdtv2WsXdoN9GwlsVu2FlSCMKhATBAMn1V5YK91t7sfE954AeoUX6KqfvWz9BCCfFvJX2nlQ7+2kjCoCJ6K7/tHVj3+AFUFAt2tYuv60XvP/ABD7O+lL99nOJjJ4/rQcqyiEmBmToBvNdAbIlrO/m260pz++2idwlvs0ANk2EvJMKg8p20HLiW+qJNEv7WApt2gVU+Ux8q59qNF4KDHGTnQdr2trkTAUThUCFUHgPjqd5NF2Po8suNz1doGC5EyfRRdXbkNN5AoA7JsrXGwoJOp3AAakk5KBxNN3tpW0pSycTEQ93iDqqbwnE6tyGRxtm3jCbdpcFuRO9nI0Ltv5KMh350iqkmBmTQVXU2fZltKLt4SSJt2j53B33i3wGrd2daFldnE3AHvbrRzW3zuDzn/5e7zvRrm7RfZ2LOSzEyScyT30F7VtDXGLuSzHU/20AAyAGQArOz2WdgqgszGABmSeEVrZdma46oilmYwAP17a6V+4LClLTBmYEPeB3aFLe8LuLeduy1DF66LSG1bILNlduA6/8tD6AOp84jgM+cxnwrVq1iJEgQCczEwJgcSdAKwRWhQc6ca3bYCZAMiBrkeIg67s+NZRJnTLPUD36nkK3bEETHEEidOW8UD/APiw/wAts/4G/rqUji5+yqqjYulm0XSIgAZLGmk5eJrF8x2Ru9p3/l4UTqmUnECMJYcsQyidJBilprNDLdm0Bvcz91ch7Z9QrOxeUW9FWPjED2kVe3ZMF9FVHsk+0mq2Tz/sH2EH4VAvR9r1Xmq+wR7waCKYIxJzWfwk/Ak/ioFqYAxgDzhpzH5j9aUA1VBZFat3CuYJHdROvnyxi56H17/GavAh0Yj7Q+In3UFHaJ8pVPOI/wBJFTrE9A+DfmDU6kfxF9T/ANNTqF/iJ6n/AKKC+uTdbHizH3EVPpceSqL92fa01BaQa3PwqT/qw1rHaHms3eQo9QE+2gHd2h28piRwnL1aVu3sTkTGFfSYhR6zr4Vf00jyAqc1Gfgxlh4GgXLhYyxJPEmT66BkJaXUm4eC9lfxESfADvqrm3MRhWEX0UynvMy3iTS1tCxAAJJ0AEk+FO/4fh/fOLf1fKf8A8nd5RXWgRp+30aQA10i0pEiRLMPq29T3mBzqHblT9ymE/xGhn8MsKd4E86SdyxJJJJ1JzJPfvoHm6RCArYXqxoXJm4w+0PJHJY5k0nYss7BVUsx0UCSe4Cnk6LwdraG6oahIm4w5JPZHN45TWb/AElClLK9UhyMGXcfXubx9UQvLfQE6i3Y/eRdufw1Mop+u48o/VU97DSkts2x7rS5nKAAAAoGgVRko5CgV1LPRYQB9pJtqQCqCOscHeFPkL9dsuAbSgT2HYnuthQaCWJIAVRqzMclXmaeba0sCNnOK5ENfzETqLSnNR9c9o7sO8G3dJl16tFFq0DItqTBPpOxzuNzOm4AZV9p+bvowP0VsxTZ7Fx3O0yzWUuPKs5UksplcgvGWUCpbg+Dk0zsGwtdaFjLNmJhUXezNuH+wk1+pdo2TZluYB0baYTCsbFtcZBGMgFdIxEHfh3AgnNrYxBVuidnEkSAtsggMRM9WAThlh4jIkA4/wBIuPzTtO0qiFNnnCey945Nc+qBqlvlqd/Ac1iIjfvM619A+ekINrtKuzrszCyMVtVRRPWXBJwCCSACDwr56D411599Q3at2mRizdWyoMIwlutfFmJkC3CnXPyedb2cqqNhGO4ymeyGVEIYNIKyLg7JDAwATv0BhXDOKIGhky0gbhkIJP3TQrZjP9d9aBOqTDOPtQezhOsgAYtNJPhFDt3InIGQRnuneOf50XaHLkGSThUHICMIgARqAqjPvrVvZQwZgwgbm7JOROW6YU5TMxE0wM//AEn/AD/Vb/OrrnQOdSgLpb11byeEDXhnI9VK0zfUBEjOcROUZ5Zc+/nS1YDPSX71u+sbK4DAnTQ9xyPsJom15hW9JQD3r2T7AD40rQFvWsLEHd7eB7jrUt3IMijW2DgKcmHksTAj0SfcfDuE9jeMxxrU5t+h6j5M/ITaOkLRu7ObSgXOqIuPh7ZAYBcjIg+yuzY+ZbpF1VkbZmVgCpF0kEHQg4cxXQ+ajpjZl2K/s20bSuzTe60swXNAgACy0lsSzAB0g5HPvv8AOB0TFxPpG2QeyuBIARRhQDEZMKEPa3iQBJnlbfxXz35UfNltuwWDtF/qurBVTgcsZYwMsIrxdfWvl98vdh2nYrljZ22m41y6jkXQFCqpZiFIOQlshFfLsdrer+Dj4rWudz1C1SmcVr0X/GP6K119vdanvdj7oqhSiWbDNkqljyBPuo/06PJS2v3A3+uaxd2242TOxHCTH4dKAv8AhxHlslv7TAn8Cy3sq/2K+ldPPsL6s2YfhpKnbfRVwiWGBfSuEIPDFm3hNBTdJPGFItrwQYZ728pvEmlUQsQFBJOgAknwp0JYTVmvHgvYX8TDEfwjvqrnSrwVthbKnIi2IJHN82buJjlQbHRgTO+4tfUHaufgBhfvEVZ6TFvLZ06v/mE4rh+/on3ADzNc0CnNj6LuXBiACoMjcchUH3jkTyEnlQKOxJJOZOZPEmnNi6Le4C+SWwYNxzhQHhPnH6qgnlTC3dns+SPpD+kwK2hpomTXN+bYR9U0ltu33LpBuMWgQBkAo4KogKOQAoHhttqz/wDbjHc/j3FGUH/h2zIX7TSeAWuXeusxLMSzHMkkkk8STrWa6Wy9EHCLl5uptnNSwln/APTtyC/2sl+tQI7PYZ2CopZjkFUEkngANa+h/Jj5R7V0fYvrsrNdREMs2LBbcsuIIuKIGe4EnfqK8k3SmEdXsqmyGlS0zcuAxk1zKAfQWF44taFtXStw2+oSbdrs4rYYkM6DNidYJk4ZIG6tST9Dd35X7cSWba9oJbEcr1xc23gKwAjcNOVY2n5XbYzErtW02xlCjaLxAgAHNnJzMnxrisxIiTAmBwnWBRNpAxZLgBAIWScoGcnWdfGmAu2ba92Wvvcu3eyAzuW7ImQcUneIz48aVAo73zgwQIJDTClpAI8uJwwdJiawrbtfhxoM3VIiTOQORnIjId44bqxRGMSCM908Dn+u+rvW4VDKnECYGq5kQ2WRynuIqgu1OgduqBwGcIchmCniQAMY4gChG4IIEjMSJyynPvzPrNE6Ot4rijM5yAExyRmBg84GPVNAukEyBA4e/wAKDNSpNSmg7qMAIIOZkZ5TpMiPNnLjS1NWLZ7QOmhzGRmAeefDjSzCNawGdlcEFGIAOYJ81vyOh8DuoF62VJDCCN1ZBptL6sAtycsg4zKjhHnLy3buFAoDTw6SOAJhXDv5+O6g3tkYDEIZfSXMeO9e4gUvXTj+nXEs5uaYZw220YpyYYh+Jc/5av6Cx8ko3c6+4kH2UpUrmGj0fd/hv+En2gVX+H3f4Vz8DflS1XQNr0Ze/huObAqPWYFWOjW85ra99xPcCT7KSqUDv0W2PKvA8kRm/wBWEe2r62wuiO/N2Cj8Cif5qSoljZ3cwis54KCT6hQM/wCKOP3YW19hYP4zLe2lLlwsSWJJOpJk+unT0Sy/vWS19ts/+msv/LWh9GT+JePhaX/uZh+Gg56qSYAknQV0V6HZc77LYHC5OM91oAv6wBzrJ6YcCLWGyNP2Qwk99wkuRyLRXPJoOkNqsW/3Vs3G9O8BH3bIMfiLDLQUrtu3XLpm45YjIToBwVdFHIUtXS2foa4Vxvhs2zo90lQfsrBZ/ug0HOinti6Je4uMxbt6da5wpPAHVz9VQTypu1tWzWT2LZvtn27gCqDBgrZzBgwe2TIHkjcn0ltTXWxszMNBiIMAZ4QAAFUSYAAAq4HE2i1aMbOhvXP4txchE527OY0858XHCpFc+/ca4WuO+JicyxJY5ayd2UeqtfSMSkHyuyA2+FAULyAG/UwKw1omWCwFKggnQnLfnqD3VQPFlHjRH2RwCxGQKqSCDBcFlGR3hT6qFcaWJAAkkwJgchJJjxoloCQGymMzOUxmQBJEcKQUVgCIJMjIzy03UMCtBiYz005b6iEQQRJMQZ045b5oLVhGnanWco4RGvOpdumAskqJieetYWdRuqqAl6+WktmxIz7uWnD1VLKKZxNh00EyCc94GQzz1oYFFtW54nuGf6mg0RhJwlgQciRhMcxMg/qay1zsRIMHLiB3+iSTlxodatajOOY3DeaoxhqUSalPBlWG/wAOX6E0QjHp5Xv/AL1WFZXMwYxZaZ5gccoPjRAqkAHsnjrM8c8oHAZzWQqRVU3cdSSGkfWjPniG/wB9YbZDqvbHFc/WNR4ioB2rzKZUkHiDFMfTQf3ltW5gYD61gT3g0nUoHP2J/iIfuv8A01f0a0dL0d6MPdNJVKBz6In8dPw3f6K0Njtb76+CXD71FI1KB82bA/4rt9m2PeXHuqG5s4OSXX73VfYEPvpCpQPjpEDyLNpeZUuf/wChYeysX+lLziDcbD6IOFfwiB7KUAp1OibxElCo4uRbHrcgUCNXXQGxWl/eXwfq2lLn8TYV8QTRBtVpM7djFuxXSXz+yAF8DNXAlsmxXLpi2jOd+EExzPAczTydFIoJvXRlmUtDrWGcZkEIuu9vChbbtt11Ae5KZQikBRv/AHawoPhSqoXbsjPPgMgJ9wpg6NvpRLR/YWVXX9o5Fx5zggkYVgweyoOWtI7ftBdsTFmJ1ZmLE95O+IHhWbmzssBgVxKHGLKVIkHx3VNoQycUht4Mz7c+fjQb2FELftcQSHJKAFpCkrkSBGICTuBJq9l2oJ5VtX0Oc6jdIIOHlvrFuyxnBiICkkgEdmBinkJih48ySJ7ss+P9qoe2RBdZzCoJEIpC9oghMJaYAaCZIynPSkiCZbM55k8TJzPEwaLZsBldsSgoASrGC4LKoCDzjmSeQJojdSUtAY0eWF1jDAgnJlGRELAIOpEzuoB2Njd7nVqpLDFIUYj2ASxic4CknkDQkIJOInTLv3DPdVFSIOnr7tfZWTpzoNpfYBlByaJHHDmKu6T2cwcso3ZnLv3+NES2zqoXD5UADCGJaPEjLfkJ50FLc5zABAJ7+Wp0OlQOW9ju9XcuW5a2otrdYSAOsMqjTme0u6R2ZrP0ULaL3CQTlbQRM9lsTKcxbKsYYakUG5sxHAiJBkCRnG/ImNNaFMkSeWfCqDG1cVJwkIwUzGRBJw596N6jVWFDSCYbshdAJkDtNIwiJzql2cgriBUNBUsCAVJiQYzWQRI4Gi7RsWFcWO2ZMBQ0tBAOLCNBnvz5Ugw6RmueHUyCDmY7PcNM6w4kYpXWIGR4zh4bqLtNsgAsHJbtKzaMmgI36g76FdcMSQoUSTAnKdwkyQKAWKpWalB1bdwXbSWVSxbZOsc3mbAzggdlmZoMRkAJM1z7AznUDM5Tl3GrqVBnBmBIzjePad1bt3iuWWvu4MMxPI51VSgKu1kjt4W08pRp9sQ3tpltmXqxdNpxbxYMaN2Q8YsPaUnFGetSpSDW07BYB7F8uMAecAEHekM4OIGRziRQbexW2Kqt0ksQAOrMknIDJqlSmDHUWf4x8LZ+LCt29nsEMTceFjLAikzlkDcM1KlMGS9geZdbvuKvsCH301sG3WA56ywMOFowks2KDhnGShGKJ7OkxVVKQbsdNvbQ4Thc6YALYQgqcQwRiJGNSGEAGdaQVkYE3C5cznIPmmJnPyo8JqVKoFbcowIyI5DeOfI0V7qkLAyjMAx2gIkmM85bTfFSpQYwFRmoOJZWSdCYxCDrIIznflQhUqUGmIgazvzyjdHtqXhB35gHPfz7qlSpRnrDESYmY3T3Uz2Ft7mdgD5w6uCwI1AYkBToRB3EVKlUCsXijKymGGegMHxkH1VuzYDCAZcsgVY8qZBz3EGNeNSpSDO1WsMCSSBmCCMJkyOe4yONDTOBlmRmcvbuGdXUoDvYC3OruGMLYWZe1lOq+kIzHGp0ittLriw7PbDEI7LhLLuJXd3VKlQAUjCeOXDT30NalSgZ2m9iCyzHCoUBiWgZkhfRWTpzNBNo5CMyJgZ691XUoHRbfaLn7O2C8XLhFsRKqC7HDMKFUHQDIb6SZxBGEayDJkDhrEeFXUrX4BVKlS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1368" name="Picture 8" descr="http://www.kosmonews.ru/images/foto/sol-syste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7920880" cy="4942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планеты солнечной системы</a:t>
            </a:r>
          </a:p>
          <a:p>
            <a:r>
              <a:rPr lang="ru-RU" dirty="0" smtClean="0"/>
              <a:t>На какой планете мы с вами живем?</a:t>
            </a:r>
          </a:p>
          <a:p>
            <a:r>
              <a:rPr lang="ru-RU" dirty="0" smtClean="0"/>
              <a:t>Солнце – это….</a:t>
            </a:r>
          </a:p>
          <a:p>
            <a:r>
              <a:rPr lang="ru-RU" dirty="0" smtClean="0"/>
              <a:t>Какая планета находится ближе всех к солнцу, какая дальше от него.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1491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200" dirty="0" smtClean="0">
                <a:solidFill>
                  <a:srgbClr val="FF0000"/>
                </a:solidFill>
              </a:rPr>
              <a:t>Спасибо за внимание!!!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933160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Солнечная система </a:t>
            </a:r>
            <a:r>
              <a:rPr lang="ru-RU" sz="3200" dirty="0" smtClean="0"/>
              <a:t>–</a:t>
            </a:r>
            <a:r>
              <a:rPr lang="ru-RU" sz="2800" dirty="0" smtClean="0"/>
              <a:t> это </a:t>
            </a:r>
            <a:r>
              <a:rPr lang="ru-RU" sz="2800" dirty="0" smtClean="0"/>
              <a:t>система небесных тел. В нее входят: центральная звезда – Солнце, 8 больших планет с их спутниками, несколько тысяч малых планет, или астероидов, несколько сот наблюдавшихся комет и бесчисленное множество метеорных тел, пыли, газа и мелких частиц.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235522" name="Picture 2" descr="https://encrypted-tbn1.gstatic.com/images?q=tbn:ANd9GcQ2ZIssDKU9ncEs7P4-OpfEK09SjbZWWUlFWJ4vDe9EW1lGWA_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384178"/>
            <a:ext cx="4376759" cy="2473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Солнце</a:t>
            </a:r>
            <a:r>
              <a:rPr lang="ru-RU" dirty="0" smtClean="0"/>
              <a:t> </a:t>
            </a:r>
            <a:r>
              <a:rPr lang="ru-RU" sz="3600" dirty="0" smtClean="0"/>
              <a:t>- центральная и единственная звезда Солнечной системы, которая поддерживает жизнь на Земле и согревает другие планеты.</a:t>
            </a:r>
            <a:endParaRPr lang="ru-RU" sz="3600" dirty="0"/>
          </a:p>
        </p:txBody>
      </p:sp>
      <p:pic>
        <p:nvPicPr>
          <p:cNvPr id="261122" name="Picture 2" descr="http://ax-online.ru/Misc/SolarSystem/i/gallery/Sun-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56992"/>
            <a:ext cx="4464496" cy="3236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Меркурий</a:t>
            </a:r>
            <a:r>
              <a:rPr lang="ru-RU" dirty="0" smtClean="0"/>
              <a:t> </a:t>
            </a:r>
            <a:r>
              <a:rPr lang="ru-RU" sz="3600" dirty="0" smtClean="0"/>
              <a:t>- это первая планета от Солнца! Меркурий - самая маленькая планета земной группы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262146" name="Picture 2" descr="http://ax-online.ru/Misc/SolarSystem/i/gallery/Mercury-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500191"/>
            <a:ext cx="6012160" cy="4357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Венера</a:t>
            </a:r>
            <a:r>
              <a:rPr lang="ru-RU" dirty="0" smtClean="0"/>
              <a:t> </a:t>
            </a:r>
            <a:r>
              <a:rPr lang="ru-RU" sz="3600" dirty="0" smtClean="0"/>
              <a:t>- это вторая </a:t>
            </a:r>
            <a:r>
              <a:rPr lang="ru-RU" sz="3600" dirty="0" smtClean="0"/>
              <a:t>планета </a:t>
            </a:r>
            <a:r>
              <a:rPr lang="ru-RU" sz="3600" dirty="0" smtClean="0"/>
              <a:t>Солнечной </a:t>
            </a:r>
            <a:r>
              <a:rPr lang="ru-RU" sz="3600" dirty="0" smtClean="0"/>
              <a:t>системы. </a:t>
            </a:r>
            <a:r>
              <a:rPr lang="ru-RU" sz="3600" dirty="0" smtClean="0"/>
              <a:t>Планета получила своё название в честь Венеры, богини </a:t>
            </a:r>
            <a:r>
              <a:rPr lang="ru-RU" sz="3600" dirty="0" smtClean="0"/>
              <a:t>любви.</a:t>
            </a:r>
            <a:endParaRPr lang="ru-RU" sz="3600" dirty="0"/>
          </a:p>
        </p:txBody>
      </p:sp>
      <p:pic>
        <p:nvPicPr>
          <p:cNvPr id="263170" name="Picture 2" descr="http://ax-online.ru/Misc/SolarSystem/i/gallery/Venus-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17741"/>
            <a:ext cx="5436096" cy="3940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Земля</a:t>
            </a:r>
            <a:r>
              <a:rPr lang="ru-RU" dirty="0" smtClean="0"/>
              <a:t> </a:t>
            </a:r>
            <a:r>
              <a:rPr lang="ru-RU" sz="3600" dirty="0" smtClean="0"/>
              <a:t>- это третья от Солнца планета и пятая по размеру среди всех планет Солнечной </a:t>
            </a:r>
            <a:r>
              <a:rPr lang="ru-RU" sz="3600" dirty="0" smtClean="0"/>
              <a:t>системы.</a:t>
            </a:r>
            <a:endParaRPr lang="ru-RU" sz="3600" dirty="0"/>
          </a:p>
        </p:txBody>
      </p:sp>
      <p:pic>
        <p:nvPicPr>
          <p:cNvPr id="264194" name="Picture 2" descr="http://ax-online.ru/Misc/SolarSystem/i/gallery/Earth-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08967"/>
            <a:ext cx="5724128" cy="4149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Марс </a:t>
            </a:r>
            <a:r>
              <a:rPr lang="ru-RU" sz="3600" dirty="0" smtClean="0"/>
              <a:t>- это четвёртая по удалённости от Солнца и седьмая по размерам </a:t>
            </a:r>
            <a:r>
              <a:rPr lang="ru-RU" sz="3600" dirty="0" smtClean="0"/>
              <a:t>планета.</a:t>
            </a:r>
            <a:r>
              <a:rPr lang="ru-RU" sz="3600" dirty="0" smtClean="0"/>
              <a:t> Иногда Марс называют «красной планетой» из-за красноватого оттенка поверхности. </a:t>
            </a:r>
            <a:endParaRPr lang="ru-RU" sz="3600" dirty="0"/>
          </a:p>
        </p:txBody>
      </p:sp>
      <p:pic>
        <p:nvPicPr>
          <p:cNvPr id="265218" name="Picture 2" descr="http://ax-online.ru/Misc/SolarSystem/i/gallery/Mars-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805035"/>
            <a:ext cx="4211960" cy="3052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Юпитер</a:t>
            </a:r>
            <a:r>
              <a:rPr lang="ru-RU" sz="3600" dirty="0" smtClean="0"/>
              <a:t> - это пятая планета от нашего Солнца. Это самое огромное небесное тело в Солнечной системе (после Солнца</a:t>
            </a:r>
            <a:r>
              <a:rPr lang="ru-RU" sz="3600" dirty="0" smtClean="0"/>
              <a:t>).</a:t>
            </a:r>
            <a:endParaRPr lang="ru-RU" sz="3600" dirty="0"/>
          </a:p>
        </p:txBody>
      </p:sp>
      <p:pic>
        <p:nvPicPr>
          <p:cNvPr id="266242" name="Picture 2" descr="http://ax-online.ru/Misc/SolarSystem/i/gallery/Jupiter-s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61159"/>
            <a:ext cx="5652120" cy="4096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Сатурн</a:t>
            </a:r>
            <a:r>
              <a:rPr lang="ru-RU" sz="3600" dirty="0" smtClean="0"/>
              <a:t> по расположению является шестой планетой от </a:t>
            </a:r>
            <a:r>
              <a:rPr lang="ru-RU" sz="3600" dirty="0" smtClean="0"/>
              <a:t>Солнца.</a:t>
            </a:r>
            <a:r>
              <a:rPr lang="ru-RU" sz="3600" dirty="0" smtClean="0"/>
              <a:t> </a:t>
            </a:r>
            <a:endParaRPr lang="ru-RU" sz="3600" dirty="0"/>
          </a:p>
        </p:txBody>
      </p:sp>
      <p:pic>
        <p:nvPicPr>
          <p:cNvPr id="267266" name="Picture 2" descr="http://ax-online.ru/Misc/SolarSystem/i/gallery/Saturn-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73867"/>
            <a:ext cx="6876256" cy="4984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243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Планеты солнечной системы (презентация по ознакомлению с окружающим)</vt:lpstr>
      <vt:lpstr>Солнечная система – это система небесных тел. В нее входят: центральная звезда – Солнце, 8 больших планет с их спутниками, несколько тысяч малых планет, или астероидов, несколько сот наблюдавшихся комет и бесчисленное множество метеорных тел, пыли, газа и мелких частиц. </vt:lpstr>
      <vt:lpstr>Солнце - центральная и единственная звезда Солнечной системы, которая поддерживает жизнь на Земле и согревает другие планеты.</vt:lpstr>
      <vt:lpstr>Меркурий - это первая планета от Солнца! Меркурий - самая маленькая планета земной группы.</vt:lpstr>
      <vt:lpstr>Венера - это вторая планета Солнечной системы. Планета получила своё название в честь Венеры, богини любви.</vt:lpstr>
      <vt:lpstr>Земля - это третья от Солнца планета и пятая по размеру среди всех планет Солнечной системы.</vt:lpstr>
      <vt:lpstr>Марс - это четвёртая по удалённости от Солнца и седьмая по размерам планета. Иногда Марс называют «красной планетой» из-за красноватого оттенка поверхности. </vt:lpstr>
      <vt:lpstr>Юпитер - это пятая планета от нашего Солнца. Это самое огромное небесное тело в Солнечной системе (после Солнца).</vt:lpstr>
      <vt:lpstr>Сатурн по расположению является шестой планетой от Солнца. </vt:lpstr>
      <vt:lpstr>Уран - это седьмая по удалённости от Солнца.</vt:lpstr>
      <vt:lpstr>Нептун - это восьмая планета Солнечной системы.</vt:lpstr>
      <vt:lpstr>Плутон - это карликовая планета Солнечной системы.</vt:lpstr>
      <vt:lpstr>Все эти планеты вращаются вокруг солнечной системы</vt:lpstr>
      <vt:lpstr>Вопросы для детей</vt:lpstr>
      <vt:lpstr>  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Солнечная система</dc:title>
  <dc:creator>Samsung</dc:creator>
  <cp:lastModifiedBy>Samsung</cp:lastModifiedBy>
  <cp:revision>4</cp:revision>
  <dcterms:created xsi:type="dcterms:W3CDTF">2014-09-12T09:05:53Z</dcterms:created>
  <dcterms:modified xsi:type="dcterms:W3CDTF">2014-09-12T10:02:47Z</dcterms:modified>
</cp:coreProperties>
</file>