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9"/>
  </p:notesMasterIdLst>
  <p:sldIdLst>
    <p:sldId id="296" r:id="rId2"/>
    <p:sldId id="291" r:id="rId3"/>
    <p:sldId id="271" r:id="rId4"/>
    <p:sldId id="292" r:id="rId5"/>
    <p:sldId id="272" r:id="rId6"/>
    <p:sldId id="289" r:id="rId7"/>
    <p:sldId id="29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3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2C47E-C872-467F-ADB1-8DD74A43E936}" type="datetimeFigureOut">
              <a:rPr lang="ru-RU" smtClean="0"/>
              <a:t>10.12.2014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9CB7E-B14C-49A8-860A-7AF10DA38E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21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9CB7E-B14C-49A8-860A-7AF10DA38E2B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0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9CB7E-B14C-49A8-860A-7AF10DA38E2B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6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143-4D13-436D-BBDF-6899E6F38301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933B-892B-4A99-9F44-44992567D2C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143-4D13-436D-BBDF-6899E6F38301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933B-892B-4A99-9F44-44992567D2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143-4D13-436D-BBDF-6899E6F38301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933B-892B-4A99-9F44-44992567D2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143-4D13-436D-BBDF-6899E6F38301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933B-892B-4A99-9F44-44992567D2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143-4D13-436D-BBDF-6899E6F38301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1D4933B-892B-4A99-9F44-44992567D2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143-4D13-436D-BBDF-6899E6F38301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933B-892B-4A99-9F44-44992567D2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143-4D13-436D-BBDF-6899E6F38301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933B-892B-4A99-9F44-44992567D2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143-4D13-436D-BBDF-6899E6F38301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933B-892B-4A99-9F44-44992567D2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143-4D13-436D-BBDF-6899E6F38301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933B-892B-4A99-9F44-44992567D2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143-4D13-436D-BBDF-6899E6F38301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933B-892B-4A99-9F44-44992567D2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7143-4D13-436D-BBDF-6899E6F38301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4933B-892B-4A99-9F44-44992567D2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267143-4D13-436D-BBDF-6899E6F38301}" type="datetimeFigureOut">
              <a:rPr lang="ru-RU" smtClean="0"/>
              <a:pPr/>
              <a:t>10.12.2014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D4933B-892B-4A99-9F44-44992567D2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960" y="1770888"/>
            <a:ext cx="8229600" cy="1252728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Домашние животные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и их детеныши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2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29696"/>
            <a:ext cx="10097439" cy="74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42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33888"/>
            <a:ext cx="10116000" cy="759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18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188640"/>
            <a:ext cx="12672000" cy="79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41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131104"/>
            <a:ext cx="11160000" cy="697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17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8560" y="0"/>
            <a:ext cx="10194857" cy="89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807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Составила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Попкова О.А.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 descr="http://valentina-panina.ru/usr/fckeditor/98f1972fab8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1361"/>
            <a:ext cx="9695644" cy="446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1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236</TotalTime>
  <Words>5</Words>
  <Application>Microsoft Office PowerPoint</Application>
  <PresentationFormat>Экран (4:3)</PresentationFormat>
  <Paragraphs>4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Домашние животные  и их детеныши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Составила    воспитатель  Попкова О.А.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попкова</dc:creator>
  <cp:lastModifiedBy>Ольга</cp:lastModifiedBy>
  <cp:revision>41</cp:revision>
  <cp:lastPrinted>2014-11-29T18:54:07Z</cp:lastPrinted>
  <dcterms:created xsi:type="dcterms:W3CDTF">2012-03-18T06:45:53Z</dcterms:created>
  <dcterms:modified xsi:type="dcterms:W3CDTF">2014-12-10T06:17:49Z</dcterms:modified>
</cp:coreProperties>
</file>