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9"/>
  </p:notesMasterIdLst>
  <p:sldIdLst>
    <p:sldId id="256" r:id="rId2"/>
    <p:sldId id="258" r:id="rId3"/>
    <p:sldId id="265" r:id="rId4"/>
    <p:sldId id="288" r:id="rId5"/>
    <p:sldId id="257" r:id="rId6"/>
    <p:sldId id="273" r:id="rId7"/>
    <p:sldId id="279" r:id="rId8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41" d="100"/>
          <a:sy n="41" d="100"/>
        </p:scale>
        <p:origin x="-7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1236C-9D9E-4429-9E6D-0ABE17E2E9D7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E5A13-890A-4AA7-ACB7-BFA0DF227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5047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6A3F-2C1A-406C-B11B-9099E60BDBB2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C692-2346-47E3-9652-B91A0CB3A9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3000">
        <p:push dir="u"/>
      </p:transition>
    </mc:Choice>
    <mc:Fallback>
      <p:transition spd="slow" advClick="0" advTm="3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6A3F-2C1A-406C-B11B-9099E60BDBB2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C692-2346-47E3-9652-B91A0CB3A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3000">
        <p:push dir="u"/>
      </p:transition>
    </mc:Choice>
    <mc:Fallback>
      <p:transition spd="slow" advClick="0" advTm="3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6A3F-2C1A-406C-B11B-9099E60BDBB2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C692-2346-47E3-9652-B91A0CB3A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3000">
        <p:push dir="u"/>
      </p:transition>
    </mc:Choice>
    <mc:Fallback>
      <p:transition spd="slow" advClick="0" advTm="3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6A3F-2C1A-406C-B11B-9099E60BDBB2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C692-2346-47E3-9652-B91A0CB3A9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3000">
        <p:push dir="u"/>
      </p:transition>
    </mc:Choice>
    <mc:Fallback>
      <p:transition spd="slow" advClick="0" advTm="3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6A3F-2C1A-406C-B11B-9099E60BDBB2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C692-2346-47E3-9652-B91A0CB3A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3000">
        <p:push dir="u"/>
      </p:transition>
    </mc:Choice>
    <mc:Fallback>
      <p:transition spd="slow" advClick="0" advTm="3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6A3F-2C1A-406C-B11B-9099E60BDBB2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C692-2346-47E3-9652-B91A0CB3A9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3000">
        <p:push dir="u"/>
      </p:transition>
    </mc:Choice>
    <mc:Fallback>
      <p:transition spd="slow" advClick="0" advTm="3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6A3F-2C1A-406C-B11B-9099E60BDBB2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C692-2346-47E3-9652-B91A0CB3A9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3000">
        <p:push dir="u"/>
      </p:transition>
    </mc:Choice>
    <mc:Fallback>
      <p:transition spd="slow" advClick="0" advTm="3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6A3F-2C1A-406C-B11B-9099E60BDBB2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C692-2346-47E3-9652-B91A0CB3A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3000">
        <p:push dir="u"/>
      </p:transition>
    </mc:Choice>
    <mc:Fallback>
      <p:transition spd="slow" advClick="0" advTm="3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6A3F-2C1A-406C-B11B-9099E60BDBB2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C692-2346-47E3-9652-B91A0CB3A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3000">
        <p:push dir="u"/>
      </p:transition>
    </mc:Choice>
    <mc:Fallback>
      <p:transition spd="slow" advClick="0" advTm="3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6A3F-2C1A-406C-B11B-9099E60BDBB2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C692-2346-47E3-9652-B91A0CB3A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3000">
        <p:push dir="u"/>
      </p:transition>
    </mc:Choice>
    <mc:Fallback>
      <p:transition spd="slow" advClick="0" advTm="3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6A3F-2C1A-406C-B11B-9099E60BDBB2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C692-2346-47E3-9652-B91A0CB3A9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3000">
        <p:push dir="u"/>
      </p:transition>
    </mc:Choice>
    <mc:Fallback>
      <p:transition spd="slow" advClick="0" advTm="3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6B6A3F-2C1A-406C-B11B-9099E60BDBB2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7FC692-2346-47E3-9652-B91A0CB3A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 advClick="0" advTm="3000">
        <p:push dir="u"/>
      </p:transition>
    </mc:Choice>
    <mc:Fallback>
      <p:transition spd="slow" advClick="0" advTm="3000">
        <p:push dir="u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9555" y="381000"/>
            <a:ext cx="7175351" cy="17931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66"/>
                </a:solidFill>
              </a:rPr>
              <a:t>Детский сад</a:t>
            </a:r>
            <a:br>
              <a:rPr lang="ru-RU" dirty="0" smtClean="0">
                <a:solidFill>
                  <a:srgbClr val="FF0066"/>
                </a:solidFill>
              </a:rPr>
            </a:br>
            <a:r>
              <a:rPr lang="ru-RU" dirty="0">
                <a:solidFill>
                  <a:srgbClr val="FF0066"/>
                </a:solidFill>
              </a:rPr>
              <a:t/>
            </a:r>
            <a:br>
              <a:rPr lang="ru-RU" dirty="0">
                <a:solidFill>
                  <a:srgbClr val="FF0066"/>
                </a:solidFill>
              </a:rPr>
            </a:br>
            <a:r>
              <a:rPr lang="ru-RU" dirty="0" smtClean="0">
                <a:solidFill>
                  <a:srgbClr val="FF0066"/>
                </a:solidFill>
              </a:rPr>
              <a:t/>
            </a:r>
            <a:br>
              <a:rPr lang="ru-RU" dirty="0" smtClean="0">
                <a:solidFill>
                  <a:srgbClr val="FF0066"/>
                </a:solidFill>
              </a:rPr>
            </a:br>
            <a:r>
              <a:rPr lang="ru-RU" dirty="0" smtClean="0">
                <a:solidFill>
                  <a:srgbClr val="FF0066"/>
                </a:solidFill>
              </a:rPr>
              <a:t/>
            </a:r>
            <a:br>
              <a:rPr lang="ru-RU" dirty="0" smtClean="0">
                <a:solidFill>
                  <a:srgbClr val="FF0066"/>
                </a:solidFill>
              </a:rPr>
            </a:br>
            <a:r>
              <a:rPr lang="ru-RU" dirty="0" smtClean="0">
                <a:solidFill>
                  <a:srgbClr val="FF0066"/>
                </a:solidFill>
              </a:rPr>
              <a:t/>
            </a:r>
            <a:br>
              <a:rPr lang="ru-RU" dirty="0" smtClean="0">
                <a:solidFill>
                  <a:srgbClr val="FF0066"/>
                </a:solidFill>
              </a:rPr>
            </a:br>
            <a:r>
              <a:rPr lang="ru-RU" dirty="0">
                <a:solidFill>
                  <a:srgbClr val="FF0066"/>
                </a:solidFill>
              </a:rPr>
              <a:t/>
            </a:r>
            <a:br>
              <a:rPr lang="ru-RU" dirty="0">
                <a:solidFill>
                  <a:srgbClr val="FF0066"/>
                </a:solidFill>
              </a:rPr>
            </a:br>
            <a:r>
              <a:rPr lang="ru-RU" dirty="0" smtClean="0">
                <a:solidFill>
                  <a:srgbClr val="FF0066"/>
                </a:solidFill>
              </a:rPr>
              <a:t>Ласточка</a:t>
            </a:r>
            <a:endParaRPr lang="en-US" dirty="0">
              <a:solidFill>
                <a:srgbClr val="FF0066"/>
              </a:solidFill>
            </a:endParaRPr>
          </a:p>
        </p:txBody>
      </p:sp>
      <p:pic>
        <p:nvPicPr>
          <p:cNvPr id="5122" name="Picture 2" descr="C:\Users\Emashines\Desktop\ласточ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56012"/>
            <a:ext cx="2786063" cy="3486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flipH="1">
            <a:off x="228599" y="2967335"/>
            <a:ext cx="3047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1948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15062" y="2967335"/>
            <a:ext cx="23193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2013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30991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 001.bmp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88"/>
            <a:ext cx="9144000" cy="665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Emashines\AppData\Local\Microsoft\Windows\Temporary Internet Files\Content.IE5\R4H68DIC\MC9004380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2" y="762000"/>
            <a:ext cx="2209800" cy="2182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631987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250" advClick="0" advTm="12000">
        <p:wipe/>
      </p:transition>
    </mc:Choice>
    <mc:Fallback>
      <p:transition spd="slow" advClick="0" advTm="1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5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 001.bmp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88"/>
            <a:ext cx="9144000" cy="665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3" name="Picture 3" descr="C:\Users\Emashines\AppData\Local\Microsoft\Windows\Temporary Internet Files\Content.IE5\7MP2827K\MC90043259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Emashines\AppData\Local\Microsoft\Windows\Temporary Internet Files\Content.IE5\PJIE36SJ\MC90030352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29000"/>
            <a:ext cx="2362200" cy="2983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46251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Click="0" advTm="3000">
        <p:checker/>
      </p:transition>
    </mc:Choice>
    <mc:Fallback>
      <p:transition spd="slow" advClick="0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9"/>
            <a:ext cx="4572000" cy="3429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33548"/>
            <a:ext cx="4572000" cy="3424451"/>
          </a:xfrm>
          <a:prstGeom prst="rect">
            <a:avLst/>
          </a:prstGeom>
        </p:spPr>
      </p:pic>
      <p:pic>
        <p:nvPicPr>
          <p:cNvPr id="4098" name="Picture 2" descr="C:\Users\Emashines\AppData\Local\Microsoft\Windows\Temporary Internet Files\Content.IE5\E3SJOR81\MC90034913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630" y="3886200"/>
            <a:ext cx="1348740" cy="2047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mashines\AppData\Local\Microsoft\Windows\Temporary Internet Files\Content.IE5\7MP2827K\MC900436314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04763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803428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001.bmp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88"/>
            <a:ext cx="9144000" cy="665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Emashines\AppData\Local\Microsoft\Windows\Temporary Internet Files\Content.IE5\PJIE36SJ\MC90007892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25908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09600"/>
            <a:ext cx="1947862" cy="24652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11157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Click="0" advTm="3000">
        <p:checker/>
      </p:transition>
    </mc:Choice>
    <mc:Fallback>
      <p:transition spd="slow" advClick="0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74" name="Picture 14" descr="C:\Users\Emashines\AppData\Local\Microsoft\Windows\Temporary Internet Files\Content.IE5\R4H68DIC\MC90043758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2316"/>
            <a:ext cx="1479550" cy="137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 descr="C:\Users\Emashines\AppData\Local\Microsoft\Windows\Temporary Internet Files\Content.IE5\E3SJOR81\MC90043580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5" y="5105400"/>
            <a:ext cx="1695735" cy="17014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798527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mashines\Desktop\ласточка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" y="-152400"/>
            <a:ext cx="9236365" cy="7010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2841334" y="5638800"/>
            <a:ext cx="3102266" cy="92333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65 лет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4856" y="16562"/>
            <a:ext cx="74190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 днем рождения,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родной детский сад!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47354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 advClick="0" advTm="17000">
        <p:push dir="u"/>
      </p:transition>
    </mc:Choice>
    <mc:Fallback>
      <p:transition spd="slow" advClick="0" advTm="17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364</TotalTime>
  <Words>17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Детский сад      Ласточка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Emashines</dc:creator>
  <cp:lastModifiedBy>Наташа</cp:lastModifiedBy>
  <cp:revision>34</cp:revision>
  <dcterms:created xsi:type="dcterms:W3CDTF">2013-07-09T10:05:32Z</dcterms:created>
  <dcterms:modified xsi:type="dcterms:W3CDTF">2014-06-12T11:50:49Z</dcterms:modified>
</cp:coreProperties>
</file>