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sldIdLst>
    <p:sldId id="288" r:id="rId2"/>
    <p:sldId id="287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92" r:id="rId11"/>
    <p:sldId id="29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86352" autoAdjust="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E6F95B-A9BA-451D-AE46-CC518AB73BC2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011E3-468B-4FC4-A9A2-B09CFBE1A1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09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A4AA7-8937-4E74-9A02-2A35F5027784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710B0-72F4-4C2B-808A-0FC468EC50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771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E2BCD-4E00-4DAB-9FC2-E876792E207E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719D8-6AF6-4701-9C0E-FD67132E7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57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00397-12CF-42FA-80EC-E1CEFE469B4A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E6EC0-3325-4E88-B281-D71C660C8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85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52F01-03A3-4F62-889C-649E18695F14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A306F-EDD2-436A-B285-1352F24978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49015-9C1D-4387-A2A1-7D63812012EA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3DF-B372-42F5-B7B0-BE237596B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30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F3615-6F5F-4F75-AB32-BB6FD086A103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40660-66C9-4E0E-8DC3-A01E48896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01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02308-AAED-4957-A35F-5935EDDBB0C6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3E4A2-966E-4117-B455-92596F830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066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47120-BC18-4A9A-A683-A1CAA692DF17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CF0E5-0B45-4819-B917-8FD367DB75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32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4B43-76D5-4A60-BF35-5EB1A57DE983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0ADFD-6C88-487A-9A8F-84608947F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95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DB071-EEC2-479E-8C2C-5088CD2D65D8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60F11-BC9F-4E47-8523-A61B3A3E4E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84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68E101-3EAA-49C1-974F-BA5B77AD3000}" type="datetimeFigureOut">
              <a:rPr lang="ru-RU" smtClean="0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28C510-C7C0-4F90-8F6B-4E753F16D5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04912"/>
            <a:ext cx="4067944" cy="546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8955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055781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3" y="2225509"/>
            <a:ext cx="3672408" cy="417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8083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11294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5"/>
            <a:ext cx="424847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56992"/>
            <a:ext cx="468051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4696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49"/>
            <a:ext cx="3995935" cy="299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7295"/>
            <a:ext cx="428396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204864"/>
            <a:ext cx="30243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11425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6484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2" y="3933056"/>
            <a:ext cx="36484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4952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814364"/>
            <a:ext cx="7848872" cy="527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37885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032448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996952"/>
            <a:ext cx="498857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4813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528392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3"/>
            <a:ext cx="3816424" cy="583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54328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4640"/>
            <a:ext cx="741682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8542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57657"/>
            <a:ext cx="4536504" cy="524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64026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5537"/>
            <a:ext cx="4032449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403244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71985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Татьяна</dc:creator>
  <cp:lastModifiedBy>1</cp:lastModifiedBy>
  <cp:revision>69</cp:revision>
  <dcterms:created xsi:type="dcterms:W3CDTF">2011-01-15T15:31:10Z</dcterms:created>
  <dcterms:modified xsi:type="dcterms:W3CDTF">2014-02-22T16:14:18Z</dcterms:modified>
</cp:coreProperties>
</file>