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5" r:id="rId3"/>
    <p:sldId id="28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83126" autoAdjust="0"/>
  </p:normalViewPr>
  <p:slideViewPr>
    <p:cSldViewPr>
      <p:cViewPr>
        <p:scale>
          <a:sx n="53" d="100"/>
          <a:sy n="53" d="100"/>
        </p:scale>
        <p:origin x="-226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0CC7-C4BE-4C1E-AB32-4CAEB428202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D0DF-F114-48AB-B72F-BD4728979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7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D0DF-F114-48AB-B72F-BD47289793D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619227-FFC8-4D3F-A2D7-05796CBCE4EE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248247-6522-456F-87E6-0E3F269853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ветер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7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2783160"/>
          </a:xfrm>
        </p:spPr>
        <p:txBody>
          <a:bodyPr>
            <a:normAutofit fontScale="92500"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Подготовила: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Воспитатель 1 категории МДОУ № 99 комбинированного  вида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Храмова</a:t>
            </a:r>
            <a:r>
              <a:rPr lang="ru-RU" sz="1800" b="1" dirty="0" smtClean="0">
                <a:solidFill>
                  <a:schemeClr val="tx1"/>
                </a:solidFill>
              </a:rPr>
              <a:t> Лидия Николаевна.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27984" y="476673"/>
            <a:ext cx="4464496" cy="1368151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ru-RU" sz="4900" b="1" dirty="0" smtClean="0">
                <a:solidFill>
                  <a:srgbClr val="FFFF00"/>
                </a:solidFill>
              </a:rPr>
              <a:t>Явление </a:t>
            </a:r>
            <a:br>
              <a:rPr lang="ru-RU" sz="4900" b="1" dirty="0" smtClean="0">
                <a:solidFill>
                  <a:srgbClr val="FFFF00"/>
                </a:solidFill>
              </a:rPr>
            </a:br>
            <a:r>
              <a:rPr lang="ru-RU" sz="4900" b="1" dirty="0" smtClean="0">
                <a:solidFill>
                  <a:srgbClr val="FFFF00"/>
                </a:solidFill>
              </a:rPr>
              <a:t>       природы  		– ветер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Он сносит крыши домов, ломает деревья, производит большие разрушения.</a:t>
            </a:r>
            <a:endParaRPr lang="ru-RU" sz="2000" b="1" i="1" dirty="0"/>
          </a:p>
        </p:txBody>
      </p:sp>
      <p:pic>
        <p:nvPicPr>
          <p:cNvPr id="6146" name="Picture 2" descr="C:\Users\наталья\Desktop\ветер\img.lrytas.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00808"/>
            <a:ext cx="8407400" cy="480159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ветер\1369293538_0127.1000x8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75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Особенно опасен  ураган на море. Он поднимает громадные волны.</a:t>
            </a:r>
            <a:endParaRPr lang="ru-RU" dirty="0"/>
          </a:p>
        </p:txBody>
      </p:sp>
      <p:pic>
        <p:nvPicPr>
          <p:cNvPr id="8194" name="Picture 2" descr="C:\Users\наталья\Desktop\ветер\Hurricane-Sandy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92888" cy="446449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ветер\tajfun-morakot-smyl-gostinicu-7-foto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195388"/>
            <a:ext cx="6600825" cy="446722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Наводнение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ветер\moscow_sky_1_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6615"/>
            <a:ext cx="7632848" cy="5015507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Смерчи бывают разного вида и                			силы..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ветер\090ea327f6bc96ea4c0aa72f2def99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230563" cy="2422525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ья\Desktop\ветер\0019b91ec8260c1affa7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62450" cy="55245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наталья\Desktop\ветер\1346163251_uragan-s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06450"/>
            <a:ext cx="6985000" cy="52451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4472133" y="6006672"/>
            <a:ext cx="166130" cy="3040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4491990" y="5766217"/>
            <a:ext cx="526551" cy="132935"/>
          </a:xfrm>
          <a:prstGeom prst="flowChartSo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590350"/>
            <a:ext cx="2448272" cy="3718969"/>
          </a:xfrm>
          <a:prstGeom prst="rect">
            <a:avLst/>
          </a:prstGeom>
          <a:solidFill>
            <a:schemeClr val="tx1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904763"/>
            <a:ext cx="1721339" cy="3404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4489253" y="5778072"/>
            <a:ext cx="100214" cy="22860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1600" b="1" i="1" dirty="0" smtClean="0"/>
              <a:t>Приоткроем дверь и поставим свечку на порог. Пламя наклонится в сторону комнаты. </a:t>
            </a:r>
            <a:r>
              <a:rPr lang="ru-RU" sz="1600" b="1" i="1" dirty="0"/>
              <a:t>Х</a:t>
            </a:r>
            <a:r>
              <a:rPr lang="ru-RU" sz="1600" b="1" i="1" dirty="0" smtClean="0"/>
              <a:t>олодный воздух идет из коридора низом. Поднимем свечку кверху. </a:t>
            </a:r>
            <a:r>
              <a:rPr lang="ru-RU" sz="1600" b="1" i="1" dirty="0"/>
              <a:t>П</a:t>
            </a:r>
            <a:r>
              <a:rPr lang="ru-RU" sz="1600" b="1" i="1" dirty="0" smtClean="0"/>
              <a:t>ламя отклонится в сторону коридора. Это выходит из комнаты теплый воздух.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                                    комната</a:t>
            </a:r>
            <a:endParaRPr lang="ru-RU" sz="1600" b="1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1018334" y="2276872"/>
            <a:ext cx="45719" cy="351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endParaRPr lang="ru-RU" b="1" i="1" smtClean="0"/>
          </a:p>
          <a:p>
            <a:pPr marL="1783080" lvl="6" indent="0">
              <a:buFont typeface="Georgia" pitchFamily="18" charset="0"/>
              <a:buNone/>
            </a:pPr>
            <a:r>
              <a:rPr lang="ru-RU" b="1" i="1" smtClean="0"/>
              <a:t>																																																		</a:t>
            </a:r>
            <a:endParaRPr lang="ru-RU" b="1" i="1" dirty="0"/>
          </a:p>
        </p:txBody>
      </p:sp>
      <p:sp>
        <p:nvSpPr>
          <p:cNvPr id="12" name="Цилиндр 11"/>
          <p:cNvSpPr/>
          <p:nvPr/>
        </p:nvSpPr>
        <p:spPr>
          <a:xfrm>
            <a:off x="4226868" y="2756493"/>
            <a:ext cx="334715" cy="3040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ортировка 13"/>
          <p:cNvSpPr/>
          <p:nvPr/>
        </p:nvSpPr>
        <p:spPr>
          <a:xfrm>
            <a:off x="4348976" y="2606261"/>
            <a:ext cx="85280" cy="19401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 rot="16477965">
            <a:off x="4111936" y="2295923"/>
            <a:ext cx="108940" cy="580258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4348976" y="4290248"/>
            <a:ext cx="216024" cy="3040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371346" y="3789040"/>
            <a:ext cx="172086" cy="520942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580112" y="2431462"/>
            <a:ext cx="1224136" cy="32503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664296" cy="280831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481601730920374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0988"/>
            <a:ext cx="4272474" cy="32043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52736"/>
            <a:ext cx="6953250" cy="511256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15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dirty="0" smtClean="0"/>
              <a:t>Мы </a:t>
            </a:r>
            <a:r>
              <a:rPr lang="ru-RU" b="1" i="1" dirty="0" smtClean="0"/>
              <a:t>знаем, </a:t>
            </a:r>
            <a:r>
              <a:rPr lang="ru-RU" b="1" i="1" dirty="0" smtClean="0"/>
              <a:t>что Землю окружает </a:t>
            </a:r>
            <a:r>
              <a:rPr lang="ru-RU" b="1" i="1" dirty="0" smtClean="0"/>
              <a:t>воздух, который </a:t>
            </a:r>
            <a:r>
              <a:rPr lang="ru-RU" b="1" i="1" dirty="0" smtClean="0"/>
              <a:t>постоянно перемещается.  Это  происходит от </a:t>
            </a:r>
            <a:r>
              <a:rPr lang="ru-RU" b="1" i="1" dirty="0" smtClean="0"/>
              <a:t>того,  </a:t>
            </a:r>
            <a:r>
              <a:rPr lang="ru-RU" b="1" i="1" dirty="0" smtClean="0"/>
              <a:t>что солнышко про-</a:t>
            </a:r>
            <a:r>
              <a:rPr lang="ru-RU" b="1" i="1" dirty="0" err="1" smtClean="0"/>
              <a:t>гревает</a:t>
            </a:r>
            <a:r>
              <a:rPr lang="ru-RU" b="1" i="1" dirty="0" smtClean="0"/>
              <a:t> ее неравномерно. Теплый воздух поднимается </a:t>
            </a:r>
            <a:r>
              <a:rPr lang="ru-RU" b="1" i="1" dirty="0" smtClean="0"/>
              <a:t>вверх, </a:t>
            </a:r>
            <a:r>
              <a:rPr lang="ru-RU" b="1" i="1" dirty="0" smtClean="0"/>
              <a:t>а холодный </a:t>
            </a:r>
            <a:r>
              <a:rPr lang="ru-RU" b="1" i="1" dirty="0" smtClean="0"/>
              <a:t>опускается </a:t>
            </a:r>
            <a:r>
              <a:rPr lang="ru-RU" b="1" i="1" dirty="0" smtClean="0"/>
              <a:t>вниз. Движение воздуха над </a:t>
            </a:r>
            <a:r>
              <a:rPr lang="ru-RU" b="1" i="1" smtClean="0"/>
              <a:t>Землей </a:t>
            </a:r>
            <a:r>
              <a:rPr lang="ru-RU" b="1" i="1" smtClean="0"/>
              <a:t>называется </a:t>
            </a:r>
            <a:r>
              <a:rPr lang="ru-RU" b="1" i="1" dirty="0" smtClean="0"/>
              <a:t>ветром.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1115616" y="5740681"/>
            <a:ext cx="1042416" cy="6823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7619904" y="2735794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1979712" y="3242698"/>
            <a:ext cx="2520280" cy="1069848"/>
          </a:xfrm>
          <a:prstGeom prst="cloud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адержка 11"/>
          <p:cNvSpPr/>
          <p:nvPr/>
        </p:nvSpPr>
        <p:spPr>
          <a:xfrm rot="10800000">
            <a:off x="6111693" y="6081869"/>
            <a:ext cx="3016423" cy="764702"/>
          </a:xfrm>
          <a:prstGeom prst="flowChartDelay">
            <a:avLst/>
          </a:prstGeom>
          <a:solidFill>
            <a:srgbClr val="00B0F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6278271"/>
            <a:ext cx="7276660" cy="5683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355976" y="4905164"/>
            <a:ext cx="144016" cy="13384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950284" y="4689140"/>
            <a:ext cx="98364" cy="15544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915816" y="4598447"/>
            <a:ext cx="0" cy="17079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649204" y="4598447"/>
            <a:ext cx="0" cy="17079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203848" y="4570278"/>
            <a:ext cx="72008" cy="17079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276660" y="6306439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477612" y="6669360"/>
            <a:ext cx="119898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7321019" y="6487764"/>
            <a:ext cx="151217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55937" cy="23669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3" y="2924944"/>
            <a:ext cx="5191769" cy="371014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9144000" cy="347503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Воздушное шоу.</a:t>
            </a:r>
            <a:endParaRPr lang="ru-RU" sz="28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22948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7920880" cy="530500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Песня ветров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5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1316095441_serfin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75252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6400800" cy="3946525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Водяная труба.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ветроуказа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90979" cy="472323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>
            <a:normAutofit/>
          </a:bodyPr>
          <a:lstStyle/>
          <a:p>
            <a:pPr lvl="6"/>
            <a:r>
              <a:rPr lang="ru-RU" sz="2800" b="1" i="1" u="sng" dirty="0" smtClean="0">
                <a:solidFill>
                  <a:srgbClr val="7030A0"/>
                </a:solidFill>
              </a:rPr>
              <a:t>Ветроуказатель.</a:t>
            </a:r>
            <a:endParaRPr lang="ru-RU" sz="28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image_ddaec6e681b336dc5721ceebff8ebd0565462614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768752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C00000"/>
                </a:solidFill>
              </a:rPr>
              <a:t>               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Замок ветров.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i="1" u="sng" dirty="0" smtClean="0">
                <a:solidFill>
                  <a:srgbClr val="C00000"/>
                </a:solidFill>
              </a:rPr>
              <a:t>Загадки про ветер.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b="1" i="1" dirty="0"/>
              <a:t>Бежал по тропке луговой-</a:t>
            </a:r>
            <a:br>
              <a:rPr lang="ru-RU" sz="2600" b="1" i="1" dirty="0"/>
            </a:br>
            <a:r>
              <a:rPr lang="ru-RU" sz="2600" b="1" i="1" dirty="0"/>
              <a:t>Кивали маки головой,</a:t>
            </a:r>
            <a:br>
              <a:rPr lang="ru-RU" sz="2600" b="1" i="1" dirty="0"/>
            </a:br>
            <a:r>
              <a:rPr lang="ru-RU" sz="2600" b="1" i="1" dirty="0"/>
              <a:t>Бежал по речке голубой -</a:t>
            </a:r>
            <a:br>
              <a:rPr lang="ru-RU" sz="2600" b="1" i="1" dirty="0"/>
            </a:br>
            <a:r>
              <a:rPr lang="ru-RU" sz="2600" b="1" i="1" dirty="0"/>
              <a:t>И речка сделалась </a:t>
            </a:r>
          </a:p>
          <a:p>
            <a:r>
              <a:rPr lang="ru-RU" sz="2600" b="1" i="1" dirty="0" smtClean="0"/>
              <a:t> Гуляю </a:t>
            </a:r>
            <a:r>
              <a:rPr lang="ru-RU" sz="2600" b="1" i="1" dirty="0"/>
              <a:t>в поле, летаю на воле,</a:t>
            </a:r>
            <a:br>
              <a:rPr lang="ru-RU" sz="2600" b="1" i="1" dirty="0"/>
            </a:br>
            <a:r>
              <a:rPr lang="ru-RU" sz="2600" b="1" i="1" dirty="0"/>
              <a:t>Кручу, бурчу, знать не кого не хочу,</a:t>
            </a:r>
            <a:br>
              <a:rPr lang="ru-RU" sz="2600" b="1" i="1" dirty="0"/>
            </a:br>
            <a:r>
              <a:rPr lang="ru-RU" sz="2600" b="1" i="1" dirty="0"/>
              <a:t>Вдоль села пробегаю, сугробы наметаю.</a:t>
            </a:r>
          </a:p>
          <a:p>
            <a:endParaRPr lang="ru-RU" sz="2600" b="1" i="1" dirty="0" smtClean="0"/>
          </a:p>
          <a:p>
            <a:endParaRPr lang="ru-RU" sz="2600" b="1" i="1" dirty="0"/>
          </a:p>
          <a:p>
            <a:r>
              <a:rPr lang="ru-RU" sz="2600" b="1" i="1" dirty="0" smtClean="0"/>
              <a:t>Без </a:t>
            </a:r>
            <a:r>
              <a:rPr lang="ru-RU" sz="2600" b="1" i="1" dirty="0"/>
              <a:t>рук, без ног, а ворота отворяет.</a:t>
            </a:r>
          </a:p>
          <a:p>
            <a:r>
              <a:rPr lang="ru-RU" sz="2600" b="1" i="1" dirty="0"/>
              <a:t>Без языка, а свистит; без ног, а мчит.</a:t>
            </a:r>
          </a:p>
          <a:p>
            <a:r>
              <a:rPr lang="ru-RU" sz="2600" b="1" i="1" dirty="0"/>
              <a:t>Без рук, без ног, а дерево гнет.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009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ветер\y2RmnOR_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724"/>
            <a:ext cx="7920880" cy="508059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Движение  воздуха над Землей.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2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665325"/>
            <a:ext cx="8280920" cy="3475037"/>
          </a:xfrm>
        </p:spPr>
        <p:txBody>
          <a:bodyPr/>
          <a:lstStyle/>
          <a:p>
            <a:r>
              <a:rPr lang="ru-RU" b="1" i="1" dirty="0" smtClean="0"/>
              <a:t>     Ветер различают по силе скорости и направлению. По силе он бывает слабый  , умеренный и сильный.</a:t>
            </a:r>
            <a:endParaRPr lang="ru-RU" b="1" i="1" dirty="0"/>
          </a:p>
        </p:txBody>
      </p:sp>
      <p:pic>
        <p:nvPicPr>
          <p:cNvPr id="3074" name="Picture 2" descr="C:\Users\наталья\Desktop\ветер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384376" cy="367240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ветер\2580_9977_11032008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3"/>
            <a:ext cx="3986808" cy="367240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992888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Ветры дуют везде: в одном районе- чаще и сильнее, в других реже и слабее. Ученые </a:t>
            </a:r>
            <a:r>
              <a:rPr lang="ru-RU" sz="2000" i="1" dirty="0">
                <a:solidFill>
                  <a:schemeClr val="tx1"/>
                </a:solidFill>
              </a:rPr>
              <a:t>наблюдают за </a:t>
            </a:r>
            <a:r>
              <a:rPr lang="ru-RU" sz="2000" i="1" dirty="0" smtClean="0">
                <a:solidFill>
                  <a:schemeClr val="tx1"/>
                </a:solidFill>
              </a:rPr>
              <a:t>ветром  и сообщают о его силе, скорости и  направлении. Самый простой прибор называется </a:t>
            </a:r>
            <a:r>
              <a:rPr lang="ru-RU" sz="2000" i="1" dirty="0" smtClean="0">
                <a:solidFill>
                  <a:srgbClr val="C00000"/>
                </a:solidFill>
              </a:rPr>
              <a:t>– флюгер</a:t>
            </a:r>
            <a:r>
              <a:rPr lang="ru-RU" sz="1600" i="1" dirty="0" smtClean="0">
                <a:solidFill>
                  <a:srgbClr val="C00000"/>
                </a:solidFill>
              </a:rPr>
              <a:t>. </a:t>
            </a: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200" dirty="0" smtClean="0"/>
              <a:t>.</a:t>
            </a:r>
            <a:endParaRPr lang="ru-RU" sz="1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699792" y="692696"/>
            <a:ext cx="0" cy="37444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21366" y="1561316"/>
            <a:ext cx="1204206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2230524" y="1442492"/>
            <a:ext cx="114300" cy="228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65403" y="2204864"/>
            <a:ext cx="746557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16832" y="1647365"/>
            <a:ext cx="859024" cy="1562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03848" y="3140968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03848" y="2060848"/>
            <a:ext cx="144016" cy="2952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2296794" flipH="1">
            <a:off x="3770475" y="-3042681"/>
            <a:ext cx="1780803" cy="7856674"/>
          </a:xfrm>
          <a:prstGeom prst="arc">
            <a:avLst>
              <a:gd name="adj1" fmla="val 16313476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466110" y="4348129"/>
            <a:ext cx="120897" cy="237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95677" y="4098776"/>
            <a:ext cx="457200" cy="486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862443" y="3934973"/>
            <a:ext cx="349517" cy="239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019912" y="3583057"/>
            <a:ext cx="640964" cy="471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40394" y="3259832"/>
            <a:ext cx="320482" cy="277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505000" y="2971800"/>
            <a:ext cx="571056" cy="426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686068" y="2727911"/>
            <a:ext cx="457200" cy="2438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932040" y="2396663"/>
            <a:ext cx="648072" cy="331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076056" y="2046548"/>
            <a:ext cx="360040" cy="162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256076" y="1747664"/>
            <a:ext cx="792088" cy="313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436096" y="1423817"/>
            <a:ext cx="432048" cy="137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3474720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Для того чтобы правильно предсказывать погоду важно знать направление ветра. Ветер  который дует с севера  приносит нам холод и наз. Северным. Южный- тепло, ветер- с моря несет влагу, из засушливых мест дует суховей. Если бы не было ветра, то  тучи проливались в том месте, где они образовались и там  всегда  шли бы дожди, а суша не получала бы влаги.</a:t>
            </a:r>
          </a:p>
          <a:p>
            <a:r>
              <a:rPr lang="ru-RU" b="1" i="1" dirty="0" smtClean="0"/>
              <a:t>Человек использует ветер в своих целях. С помощью ветра двигаются корабли и лодки, работают ветряные мельницы.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72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ветер\0_77aae_19fdf40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1600"/>
            <a:ext cx="7920880" cy="500972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9047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 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Ветряные  мельницы.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H="1">
            <a:off x="11655072" y="4372168"/>
            <a:ext cx="4571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 lnSpcReduction="10000"/>
          </a:bodyPr>
          <a:lstStyle/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dirty="0" smtClean="0"/>
          </a:p>
          <a:p>
            <a:pPr marL="1481328" lvl="5" indent="0">
              <a:buNone/>
            </a:pPr>
            <a:endParaRPr lang="ru-RU" sz="1800" b="1" i="1" dirty="0"/>
          </a:p>
          <a:p>
            <a:pPr marL="1481328" lvl="5" indent="0">
              <a:buNone/>
            </a:pPr>
            <a:r>
              <a:rPr lang="ru-RU" sz="2000" b="1" i="1" dirty="0" smtClean="0"/>
              <a:t>Мы уже говорили, что ветер бывает разной силы. Очень сильный ветер называется – ураганом.</a:t>
            </a:r>
            <a:endParaRPr lang="ru-RU" sz="2000" b="1" i="1" dirty="0"/>
          </a:p>
        </p:txBody>
      </p:sp>
      <p:pic>
        <p:nvPicPr>
          <p:cNvPr id="5122" name="Picture 2" descr="C:\Users\наталья\Desktop\ветер\1330454327_457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1" y="548680"/>
            <a:ext cx="7105650" cy="460851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435</TotalTime>
  <Words>321</Words>
  <Application>Microsoft Office PowerPoint</Application>
  <PresentationFormat>Экран (4:3)</PresentationFormat>
  <Paragraphs>71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                                                                                                                                                                               Явление         природы    – ветер..</vt:lpstr>
      <vt:lpstr>Презентация PowerPoint</vt:lpstr>
      <vt:lpstr> Загадки про ветер.</vt:lpstr>
      <vt:lpstr>Движение  воздуха над Землей.</vt:lpstr>
      <vt:lpstr>Презентация PowerPoint</vt:lpstr>
      <vt:lpstr>Ветры дуют везде: в одном районе- чаще и сильнее, в других реже и слабее. Ученые наблюдают за ветром  и сообщают о его силе, скорости и  направлении. Самый простой прибор называется – флюгер.  .</vt:lpstr>
      <vt:lpstr>Презентация PowerPoint</vt:lpstr>
      <vt:lpstr>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Песня ветров.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наталья</dc:creator>
  <cp:lastModifiedBy>ST</cp:lastModifiedBy>
  <cp:revision>77</cp:revision>
  <dcterms:created xsi:type="dcterms:W3CDTF">2013-11-09T15:20:14Z</dcterms:created>
  <dcterms:modified xsi:type="dcterms:W3CDTF">2014-10-28T15:25:47Z</dcterms:modified>
</cp:coreProperties>
</file>