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6" r:id="rId4"/>
    <p:sldId id="265" r:id="rId5"/>
    <p:sldId id="268" r:id="rId6"/>
    <p:sldId id="264" r:id="rId7"/>
    <p:sldId id="263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33CC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33AA-D7F2-4B02-8E39-7D8907F0D48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A094-2B11-48DB-96E4-D64153F8C6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6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A094-2B11-48DB-96E4-D64153F8C6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2"/>
            <a:ext cx="4392705" cy="329455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35822" cy="329455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415" y="3501008"/>
            <a:ext cx="4370294" cy="3160058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294508"/>
            <a:ext cx="4235823" cy="31600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739571"/>
            <a:ext cx="7286676" cy="42358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«Три кита в музыке»</a:t>
            </a:r>
            <a:endParaRPr lang="ru-RU" sz="8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14"/>
            <a:ext cx="4500562" cy="3357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50004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Особо одарённый природой человек, который может и любит сочинять музыку ?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378619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КОМПОЗИТОР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кс\Downloads\композитор сочиня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43" y="2571744"/>
            <a:ext cx="4150143" cy="3299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4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14"/>
            <a:ext cx="4500562" cy="33575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называют людей, которые поют или играют на музыкальных инструментах?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2000240"/>
            <a:ext cx="5251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ИСПОЛНИТЕЛИ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кс\Downloads\оркес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323852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кс\Downloads\х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14686"/>
            <a:ext cx="3238523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кс\Downloads\ИСПОЛНИТ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714752"/>
            <a:ext cx="1714502" cy="257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4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4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4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32" y="3504746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14"/>
            <a:ext cx="4500562" cy="33575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28604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Найдите на картинках того, кто сочиняет, исполняет и слушает музыку</a:t>
            </a:r>
            <a:endParaRPr lang="ru-RU" sz="4000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3401" t="15841" r="8461" b="59976"/>
          <a:stretch>
            <a:fillRect/>
          </a:stretch>
        </p:blipFill>
        <p:spPr bwMode="auto">
          <a:xfrm>
            <a:off x="428596" y="1857364"/>
            <a:ext cx="835824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5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38"/>
            <a:ext cx="4500562" cy="3500462"/>
          </a:xfrm>
          <a:prstGeom prst="rect">
            <a:avLst/>
          </a:prstGeom>
          <a:noFill/>
        </p:spPr>
      </p:pic>
      <p:pic>
        <p:nvPicPr>
          <p:cNvPr id="6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9144" cy="3429024"/>
          </a:xfrm>
          <a:prstGeom prst="rect">
            <a:avLst/>
          </a:prstGeom>
          <a:noFill/>
        </p:spPr>
      </p:pic>
      <p:pic>
        <p:nvPicPr>
          <p:cNvPr id="7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38"/>
            <a:ext cx="4643438" cy="3500462"/>
          </a:xfrm>
          <a:prstGeom prst="rect">
            <a:avLst/>
          </a:prstGeom>
          <a:noFill/>
        </p:spPr>
      </p:pic>
      <p:pic>
        <p:nvPicPr>
          <p:cNvPr id="8" name="Picture 43" descr="Без-имени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85992"/>
            <a:ext cx="4857784" cy="32920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642918"/>
            <a:ext cx="8715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 «кита» в музыке</a:t>
            </a:r>
            <a:endParaRPr lang="ru-RU" sz="80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3" y="3410399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40" y="3458937"/>
            <a:ext cx="4500562" cy="335758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9182" t="59241" r="65776" b="8445"/>
          <a:stretch>
            <a:fillRect/>
          </a:stretch>
        </p:blipFill>
        <p:spPr bwMode="auto">
          <a:xfrm>
            <a:off x="888626" y="260648"/>
            <a:ext cx="328614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643570" y="357166"/>
            <a:ext cx="1645707" cy="5357850"/>
          </a:xfrm>
          <a:prstGeom prst="rect">
            <a:avLst/>
          </a:prstGeom>
        </p:spPr>
        <p:txBody>
          <a:bodyPr vert="wordArt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МАРШ</a:t>
            </a:r>
            <a:endParaRPr lang="ru-RU" sz="8000" b="1" i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14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14"/>
            <a:ext cx="4500562" cy="3357586"/>
          </a:xfrm>
          <a:prstGeom prst="rect">
            <a:avLst/>
          </a:prstGeom>
          <a:noFill/>
        </p:spPr>
      </p:pic>
      <p:pic>
        <p:nvPicPr>
          <p:cNvPr id="4098" name="Picture 2" descr="D:\Картинки\полька 3.jpg"/>
          <p:cNvPicPr>
            <a:picLocks noChangeAspect="1" noChangeArrowheads="1"/>
          </p:cNvPicPr>
          <p:nvPr/>
        </p:nvPicPr>
        <p:blipFill>
          <a:blip r:embed="rId4" cstate="print"/>
          <a:srcRect l="10714" t="4717" r="3571" b="5660"/>
          <a:stretch>
            <a:fillRect/>
          </a:stretch>
        </p:blipFill>
        <p:spPr bwMode="auto">
          <a:xfrm>
            <a:off x="285720" y="214290"/>
            <a:ext cx="31583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714744" y="714356"/>
            <a:ext cx="3500462" cy="1015663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rgbClr val="00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ПОЛЬКА</a:t>
            </a:r>
            <a:endParaRPr lang="ru-RU" sz="6000" b="1" cap="all" dirty="0">
              <a:ln/>
              <a:solidFill>
                <a:srgbClr val="00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 descr="D:\Картинки\вальс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7" y="3214686"/>
            <a:ext cx="36524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43438" y="3857628"/>
            <a:ext cx="267573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rgbClr val="00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ВАЛЬС</a:t>
            </a:r>
            <a:endParaRPr lang="ru-RU" sz="6600" b="1" cap="all" dirty="0">
              <a:ln/>
              <a:solidFill>
                <a:srgbClr val="00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14290"/>
            <a:ext cx="1499578" cy="6346537"/>
          </a:xfrm>
          <a:prstGeom prst="rect">
            <a:avLst/>
          </a:prstGeom>
        </p:spPr>
        <p:txBody>
          <a:bodyPr vert="wordArtVert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ТАНЕЦ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67250" cy="3500462"/>
          </a:xfrm>
          <a:prstGeom prst="rect">
            <a:avLst/>
          </a:prstGeom>
          <a:noFill/>
        </p:spPr>
      </p:pic>
      <p:pic>
        <p:nvPicPr>
          <p:cNvPr id="1027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62"/>
          </a:xfrm>
          <a:prstGeom prst="rect">
            <a:avLst/>
          </a:prstGeom>
          <a:noFill/>
        </p:spPr>
      </p:pic>
      <p:pic>
        <p:nvPicPr>
          <p:cNvPr id="1028" name="Picture 4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1" y="3573016"/>
            <a:ext cx="4643438" cy="3357562"/>
          </a:xfrm>
          <a:prstGeom prst="rect">
            <a:avLst/>
          </a:prstGeom>
          <a:noFill/>
        </p:spPr>
      </p:pic>
      <p:pic>
        <p:nvPicPr>
          <p:cNvPr id="1029" name="Picture 5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5992"/>
            <a:ext cx="4500562" cy="3357586"/>
          </a:xfrm>
          <a:prstGeom prst="rect">
            <a:avLst/>
          </a:prstGeom>
          <a:noFill/>
        </p:spPr>
      </p:pic>
      <p:pic>
        <p:nvPicPr>
          <p:cNvPr id="5122" name="Picture 2" descr="D:\Картинки\детский х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85728"/>
            <a:ext cx="2984511" cy="207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Картинки\женский хор Академ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455319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кс\Downloads\х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857364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715140" y="0"/>
            <a:ext cx="1645707" cy="6632265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ПЕСНЯ</a:t>
            </a:r>
            <a:endParaRPr lang="ru-RU" sz="80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кс\Downloads\скр.ключ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4643438" cy="3357586"/>
          </a:xfrm>
          <a:prstGeom prst="rect">
            <a:avLst/>
          </a:prstGeom>
          <a:noFill/>
        </p:spPr>
      </p:pic>
      <p:pic>
        <p:nvPicPr>
          <p:cNvPr id="8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3" cy="3357562"/>
          </a:xfrm>
          <a:prstGeom prst="rect">
            <a:avLst/>
          </a:prstGeom>
          <a:noFill/>
        </p:spPr>
      </p:pic>
      <p:pic>
        <p:nvPicPr>
          <p:cNvPr id="9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38"/>
            <a:ext cx="4500562" cy="3500462"/>
          </a:xfrm>
          <a:prstGeom prst="rect">
            <a:avLst/>
          </a:prstGeom>
          <a:noFill/>
        </p:spPr>
      </p:pic>
      <p:pic>
        <p:nvPicPr>
          <p:cNvPr id="10" name="Picture 3" descr="C:\Users\кс\Downloads\скр.клю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38"/>
            <a:ext cx="4714876" cy="35004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85728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Что такое три «кита» в музыке?</a:t>
            </a:r>
            <a:endParaRPr lang="ru-RU" sz="6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571744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Monotype Corsiva" pitchFamily="66" charset="0"/>
              </a:rPr>
              <a:t>Это три основы, на которых строится вся музыка: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714752"/>
            <a:ext cx="842968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Песня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Monotype Corsiva" pitchFamily="66" charset="0"/>
              </a:rPr>
              <a:t>,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Танец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Monotype Corsiva" pitchFamily="66" charset="0"/>
              </a:rPr>
              <a:t> и 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Марш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Monotype Corsiva" pitchFamily="66" charset="0"/>
              </a:rPr>
              <a:t>. </a:t>
            </a:r>
          </a:p>
          <a:p>
            <a:pPr algn="just">
              <a:buNone/>
            </a:pP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Monotype Corsiva" pitchFamily="66" charset="0"/>
              </a:rPr>
              <a:t>Главное – это услышать разницу в характере музыки марша, танца и песни.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103</Words>
  <Application>Microsoft Office PowerPoint</Application>
  <PresentationFormat>Экран (4:3)</PresentationFormat>
  <Paragraphs>25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</dc:creator>
  <cp:lastModifiedBy>Admin</cp:lastModifiedBy>
  <cp:revision>30</cp:revision>
  <dcterms:created xsi:type="dcterms:W3CDTF">2009-07-09T14:57:47Z</dcterms:created>
  <dcterms:modified xsi:type="dcterms:W3CDTF">2014-02-02T18:36:58Z</dcterms:modified>
</cp:coreProperties>
</file>