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E61DD-273E-478D-BB44-50C0A2FBFE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F1409-5F35-426E-9738-C245B7CD2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2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5E08-8D4C-407A-B303-FF6ABD6008FB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0917B-6AD0-49F9-9A96-E1B515862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0917B-6AD0-49F9-9A96-E1B5158623C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0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9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8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7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8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1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1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7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5.wav"/><Relationship Id="rId7" Type="http://schemas.openxmlformats.org/officeDocument/2006/relationships/image" Target="../media/image16.jpeg"/><Relationship Id="rId12" Type="http://schemas.openxmlformats.org/officeDocument/2006/relationships/image" Target="../media/image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jpg"/><Relationship Id="rId4" Type="http://schemas.openxmlformats.org/officeDocument/2006/relationships/audio" Target="../media/media5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9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2363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Мультимедийное дидактическое пособие для детей старшего дошкольного возраста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Наша Родина- Россия!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79512" y="3645024"/>
            <a:ext cx="2736304" cy="3024335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Яковлева Н.А.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ГБОУ СОШ №1 </a:t>
            </a: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«ОЦ»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п.г.т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Стройкерамика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Структурное подразделение 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Детский сад «Звездочка»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3" y="68"/>
            <a:ext cx="9153103" cy="6857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2232248" cy="1400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3136"/>
            <a:ext cx="2624229" cy="1783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2304257" cy="1387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13360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2501762" cy="2034711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13083" y="1318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20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1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51"/>
            <a:ext cx="9166346" cy="69014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32" y="3161928"/>
            <a:ext cx="1409578" cy="355577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24" y="3212225"/>
            <a:ext cx="1284697" cy="35054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1398619" cy="340357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1301788" cy="30963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48264" y="1243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59389E-6 L 0.15747 -0.46808 " pathEditMode="relative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"/>
            <a:ext cx="9144001" cy="6862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68014"/>
            <a:ext cx="2304256" cy="17281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35" y="4692887"/>
            <a:ext cx="2448374" cy="163224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2086574" cy="194421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92887"/>
            <a:ext cx="2222170" cy="16666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0" y="620688"/>
            <a:ext cx="2714847" cy="16925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3608" y="3212976"/>
            <a:ext cx="609600" cy="6096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29965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8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34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" y="0"/>
            <a:ext cx="912017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600400" cy="6126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43" y="188640"/>
            <a:ext cx="2038668" cy="2565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2297867" cy="2585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84" y="2420888"/>
            <a:ext cx="2177431" cy="24273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52470" y="861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21 0.03122 C -0.13038 0.07563 -0.13993 0.13784 -0.17517 0.13691 C -0.22621 0.13691 -0.23003 -0.071 -0.2908 -0.07169 C -0.34566 -0.07169 -0.31632 0.11008 -0.3691 0.10916 C -0.42413 0.10916 -0.39444 -0.02243 -0.4533 -0.02243 C -0.50608 -0.02243 -0.47674 0.06661 -0.52378 0.06661 C -0.56892 0.06661 -0.54549 -0.00139 -0.58663 -0.00139 C -0.61007 -0.00139 -0.6118 0.01688 -0.61371 0.03122 " pathEditMode="relative" rAng="0" ptsTypes="ffffffff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93864"/>
            <a:ext cx="3095250" cy="4619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9797"/>
            <a:ext cx="1685383" cy="4725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93864"/>
            <a:ext cx="2902064" cy="4672742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26593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7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96744" cy="59600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579296" cy="151216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Спасибо! Молодцы!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31</Words>
  <Application>Microsoft Office PowerPoint</Application>
  <PresentationFormat>Экран (4:3)</PresentationFormat>
  <Paragraphs>9</Paragraphs>
  <Slides>7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Мультимедийное дидактическое пособие для детей старшего дошкольного возраста   Наша Родина- Россия!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 для детей старшего дошкольного возраста </dc:title>
  <dc:creator>Малышка</dc:creator>
  <cp:lastModifiedBy>Сергей</cp:lastModifiedBy>
  <cp:revision>84</cp:revision>
  <dcterms:created xsi:type="dcterms:W3CDTF">2014-09-28T14:36:18Z</dcterms:created>
  <dcterms:modified xsi:type="dcterms:W3CDTF">2014-10-01T18:32:12Z</dcterms:modified>
</cp:coreProperties>
</file>