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3272-832C-422E-9829-B47A09834ED8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CD150-AED5-4C6D-86F6-16C05A571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4849B-16CC-4901-B02F-973739B4F41B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E914-4E98-41B9-8BD0-279CED912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D2390-55D1-43AC-9AF8-C78024E9EF62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F4E3F-8205-4EA9-8131-954FD15D4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AFD5-D561-41C6-A8EA-E7DF36CDBB63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6CE8A-AE7B-47D9-8679-E98960BFB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6857-514A-4FF2-97FF-FCF8963A33D8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E359D-7821-46A3-B548-2D2CBDF61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E07AD-BE7A-4F42-B2DE-CCE2BCD7FC6A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8604-0A10-4EA7-B9D7-0411B3695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8CC44-9C02-4F58-89FC-1DF9998D646E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A7A5B-3C40-494F-ADB1-FF7B21F66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9206-5949-4C62-BFFE-D19E91B3FF03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597A-8585-48DD-B99D-8A0DFE78B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51BA-572A-4D42-B619-306A14C9673B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DF49-F1A1-4633-B448-52008B5FC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6AA8-414B-4E15-9539-B63A43CC0A73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07FE-DB46-4B6E-BF55-DCBC66A10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A6D87-F0F6-4BE5-8B1A-0995A7C9D45F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528DC-B2A9-46E6-A172-5EC109434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9DA963-EB67-4978-AC44-E23061661180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E29FD2-1A7E-496C-9E8F-C673F1C55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1700213"/>
            <a:ext cx="7489825" cy="4968875"/>
          </a:xfrm>
          <a:prstGeom prst="rect">
            <a:avLst/>
          </a:prstGeom>
          <a:solidFill>
            <a:srgbClr val="FFFF00"/>
          </a:solidFill>
          <a:ln w="698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0" y="0"/>
            <a:ext cx="8243888" cy="170021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88900">
            <a:solidFill>
              <a:srgbClr val="33996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63938" y="3357563"/>
            <a:ext cx="3960812" cy="3095625"/>
          </a:xfrm>
          <a:prstGeom prst="rect">
            <a:avLst/>
          </a:prstGeom>
          <a:solidFill>
            <a:schemeClr val="accent1"/>
          </a:solidFill>
          <a:ln w="2063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9750" y="1916113"/>
            <a:ext cx="2520950" cy="1944687"/>
          </a:xfrm>
          <a:prstGeom prst="rect">
            <a:avLst/>
          </a:prstGeom>
          <a:solidFill>
            <a:schemeClr val="accent1"/>
          </a:solidFill>
          <a:ln w="1936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580063" y="0"/>
            <a:ext cx="360362" cy="12684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708400" y="404813"/>
            <a:ext cx="1009650" cy="936625"/>
          </a:xfrm>
          <a:prstGeom prst="ellipse">
            <a:avLst/>
          </a:prstGeom>
          <a:solidFill>
            <a:srgbClr val="008000"/>
          </a:solidFill>
          <a:ln w="60325" cap="rnd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8101013" y="5661025"/>
            <a:ext cx="288925" cy="119697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7308850" y="2781300"/>
            <a:ext cx="1835150" cy="2879725"/>
            <a:chOff x="4604" y="1162"/>
            <a:chExt cx="1156" cy="1814"/>
          </a:xfrm>
        </p:grpSpPr>
        <p:sp>
          <p:nvSpPr>
            <p:cNvPr id="11285" name="AutoShape 10"/>
            <p:cNvSpPr>
              <a:spLocks noChangeArrowheads="1"/>
            </p:cNvSpPr>
            <p:nvPr/>
          </p:nvSpPr>
          <p:spPr bwMode="auto">
            <a:xfrm rot="-129665">
              <a:off x="4604" y="2341"/>
              <a:ext cx="1156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  <p:sp>
          <p:nvSpPr>
            <p:cNvPr id="11286" name="AutoShape 11"/>
            <p:cNvSpPr>
              <a:spLocks noChangeArrowheads="1"/>
            </p:cNvSpPr>
            <p:nvPr/>
          </p:nvSpPr>
          <p:spPr bwMode="auto">
            <a:xfrm rot="-129665">
              <a:off x="4649" y="1979"/>
              <a:ext cx="1020" cy="635"/>
            </a:xfrm>
            <a:prstGeom prst="triangle">
              <a:avLst>
                <a:gd name="adj" fmla="val 50032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  <p:sp>
          <p:nvSpPr>
            <p:cNvPr id="11287" name="AutoShape 12"/>
            <p:cNvSpPr>
              <a:spLocks noChangeArrowheads="1"/>
            </p:cNvSpPr>
            <p:nvPr/>
          </p:nvSpPr>
          <p:spPr bwMode="auto">
            <a:xfrm rot="-129665">
              <a:off x="4740" y="1570"/>
              <a:ext cx="839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  <p:sp>
          <p:nvSpPr>
            <p:cNvPr id="11288" name="AutoShape 13"/>
            <p:cNvSpPr>
              <a:spLocks noChangeArrowheads="1"/>
            </p:cNvSpPr>
            <p:nvPr/>
          </p:nvSpPr>
          <p:spPr bwMode="auto">
            <a:xfrm rot="-129665">
              <a:off x="4830" y="1162"/>
              <a:ext cx="612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</p:grpSp>
      <p:grpSp>
        <p:nvGrpSpPr>
          <p:cNvPr id="11274" name="Group 14"/>
          <p:cNvGrpSpPr>
            <a:grpSpLocks/>
          </p:cNvGrpSpPr>
          <p:nvPr/>
        </p:nvGrpSpPr>
        <p:grpSpPr bwMode="auto">
          <a:xfrm>
            <a:off x="7920038" y="-171450"/>
            <a:ext cx="1223962" cy="1268413"/>
            <a:chOff x="4876" y="0"/>
            <a:chExt cx="771" cy="799"/>
          </a:xfrm>
        </p:grpSpPr>
        <p:sp>
          <p:nvSpPr>
            <p:cNvPr id="11277" name="Oval 15"/>
            <p:cNvSpPr>
              <a:spLocks noChangeArrowheads="1"/>
            </p:cNvSpPr>
            <p:nvPr/>
          </p:nvSpPr>
          <p:spPr bwMode="auto">
            <a:xfrm>
              <a:off x="5193" y="119"/>
              <a:ext cx="409" cy="45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  <p:sp>
          <p:nvSpPr>
            <p:cNvPr id="11278" name="Line 16"/>
            <p:cNvSpPr>
              <a:spLocks noChangeShapeType="1"/>
            </p:cNvSpPr>
            <p:nvPr/>
          </p:nvSpPr>
          <p:spPr bwMode="auto">
            <a:xfrm flipH="1" flipV="1">
              <a:off x="4876" y="164"/>
              <a:ext cx="317" cy="91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7"/>
            <p:cNvSpPr>
              <a:spLocks noChangeShapeType="1"/>
            </p:cNvSpPr>
            <p:nvPr/>
          </p:nvSpPr>
          <p:spPr bwMode="auto">
            <a:xfrm flipH="1" flipV="1">
              <a:off x="5148" y="0"/>
              <a:ext cx="136" cy="16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 flipH="1">
              <a:off x="4876" y="391"/>
              <a:ext cx="317" cy="45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 flipH="1">
              <a:off x="5012" y="482"/>
              <a:ext cx="227" cy="136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 flipH="1" flipV="1">
              <a:off x="5420" y="572"/>
              <a:ext cx="1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 flipV="1">
              <a:off x="5193" y="527"/>
              <a:ext cx="136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22"/>
            <p:cNvSpPr>
              <a:spLocks noChangeShapeType="1"/>
            </p:cNvSpPr>
            <p:nvPr/>
          </p:nvSpPr>
          <p:spPr bwMode="auto">
            <a:xfrm flipH="1" flipV="1">
              <a:off x="5511" y="527"/>
              <a:ext cx="136" cy="182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8458" name="Picture 26" descr="992FA0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EDE2"/>
              </a:clrFrom>
              <a:clrTo>
                <a:srgbClr val="F1EDE2">
                  <a:alpha val="0"/>
                </a:srgbClr>
              </a:clrTo>
            </a:clrChange>
          </a:blip>
          <a:srcRect l="75835" t="18935" r="7288" b="50632"/>
          <a:stretch>
            <a:fillRect/>
          </a:stretch>
        </p:blipFill>
        <p:spPr bwMode="auto">
          <a:xfrm>
            <a:off x="3851275" y="3573463"/>
            <a:ext cx="34575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27" descr="992FA0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1EDE2"/>
              </a:clrFrom>
              <a:clrTo>
                <a:srgbClr val="F1EDE2">
                  <a:alpha val="0"/>
                </a:srgbClr>
              </a:clrTo>
            </a:clrChange>
          </a:blip>
          <a:srcRect l="6975" t="19620" r="77235" b="50598"/>
          <a:stretch>
            <a:fillRect/>
          </a:stretch>
        </p:blipFill>
        <p:spPr bwMode="auto">
          <a:xfrm>
            <a:off x="755650" y="2133600"/>
            <a:ext cx="2087563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3175"/>
            <a:ext cx="9139237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Franklin Gothic Medium</vt:lpstr>
      <vt:lpstr>Franklin Gothic Book</vt:lpstr>
      <vt:lpstr>Wingdings 2</vt:lpstr>
      <vt:lpstr>Calibri</vt:lpstr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2011-09-30T10:02:50Z</dcterms:modified>
</cp:coreProperties>
</file>