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2" r:id="rId5"/>
    <p:sldId id="260" r:id="rId6"/>
    <p:sldId id="259" r:id="rId7"/>
    <p:sldId id="258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A5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0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6400/129574434.3/0_ef16b_cf9b01f5_XL" TargetMode="External"/><Relationship Id="rId3" Type="http://schemas.openxmlformats.org/officeDocument/2006/relationships/hyperlink" Target="http://stat17.privet.ru/lr/092ebf6ce7a12f7b0196e02a63ba6d71" TargetMode="External"/><Relationship Id="rId7" Type="http://schemas.openxmlformats.org/officeDocument/2006/relationships/hyperlink" Target="http://img-fotki.yandex.ru/get/6203/99542261.38/0_a1c38_87f061d_XL" TargetMode="External"/><Relationship Id="rId2" Type="http://schemas.openxmlformats.org/officeDocument/2006/relationships/hyperlink" Target="http://img-fotki.yandex.ru/get/6302/108372629.bf/0_7dca6_280f8ecf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0/27302857.40a/0_8dc32_2a8fbc9d_XL" TargetMode="External"/><Relationship Id="rId11" Type="http://schemas.openxmlformats.org/officeDocument/2006/relationships/hyperlink" Target="http://fantik47.rusedu.net/gallery/3117/fon_lista_i_pticy.jpg" TargetMode="External"/><Relationship Id="rId5" Type="http://schemas.openxmlformats.org/officeDocument/2006/relationships/hyperlink" Target="http://prg.stihi.ru/pics/2013/06/11/772.jpg" TargetMode="External"/><Relationship Id="rId10" Type="http://schemas.openxmlformats.org/officeDocument/2006/relationships/hyperlink" Target="http://www.anywalls.com/large/201211/46794.jpg" TargetMode="External"/><Relationship Id="rId4" Type="http://schemas.openxmlformats.org/officeDocument/2006/relationships/hyperlink" Target="http://img-fotki.yandex.ru/get/5808/27302857.4e2/0_93b9b_9badb367_XL" TargetMode="External"/><Relationship Id="rId9" Type="http://schemas.openxmlformats.org/officeDocument/2006/relationships/hyperlink" Target="http://img-fotki.yandex.ru/get/6510/87535841.23d/0_71a51_232904d2_X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88640"/>
            <a:ext cx="5940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Муниципальное бюджетное дошкольное образовательное учреждение </a:t>
            </a:r>
            <a:endParaRPr lang="ru-RU" sz="1400" dirty="0" smtClean="0"/>
          </a:p>
          <a:p>
            <a:pPr algn="ctr"/>
            <a:r>
              <a:rPr lang="ru-RU" sz="1400" b="1" dirty="0" smtClean="0"/>
              <a:t>детский сад комбинированного вида № 8 «Теремок»</a:t>
            </a:r>
            <a:endParaRPr lang="ru-RU" sz="1400" dirty="0" smtClean="0"/>
          </a:p>
          <a:p>
            <a:pPr algn="ctr"/>
            <a:r>
              <a:rPr lang="ru-RU" sz="1400" b="1" dirty="0" smtClean="0"/>
              <a:t>МО </a:t>
            </a:r>
            <a:r>
              <a:rPr lang="ru-RU" sz="1400" b="1" dirty="0" err="1" smtClean="0"/>
              <a:t>Староминский</a:t>
            </a:r>
            <a:r>
              <a:rPr lang="ru-RU" sz="1400" b="1" dirty="0" smtClean="0"/>
              <a:t> район</a:t>
            </a:r>
            <a:endParaRPr lang="ru-RU" sz="1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444208" y="6119336"/>
            <a:ext cx="2699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Автор:</a:t>
            </a:r>
          </a:p>
          <a:p>
            <a:r>
              <a:rPr lang="ru-RU" sz="1400" b="1" dirty="0" smtClean="0"/>
              <a:t>воспитатель старшей группы</a:t>
            </a:r>
          </a:p>
          <a:p>
            <a:r>
              <a:rPr lang="ru-RU" sz="1400" b="1" dirty="0" smtClean="0"/>
              <a:t> Грищенко  Ю.В.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5936" y="1412776"/>
            <a:ext cx="4608512" cy="2664296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8A5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Т И Ц Ы</a:t>
            </a:r>
            <a:endParaRPr lang="ru-RU" sz="7200" b="1" dirty="0">
              <a:ln w="11430"/>
              <a:solidFill>
                <a:srgbClr val="8A5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4077072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(цифровой образовательный ресурс к занятию)</a:t>
            </a:r>
            <a:endParaRPr lang="ru-RU" sz="1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Зимний клипарт &quot;Птицы&quot; PNG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484784"/>
            <a:ext cx="7043936" cy="397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тиц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260648"/>
            <a:ext cx="5277594" cy="6052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Миссия &quot;Фотошоп&quot; Клипарты и скрап наборы: Распакованный клипарт - Птич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483768" y="836712"/>
            <a:ext cx="5682397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72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1268759"/>
            <a:ext cx="6185148" cy="49153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Клипарт &quot;Голуби PNG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655168"/>
            <a:ext cx="4672148" cy="4202832"/>
          </a:xfrm>
          <a:prstGeom prst="rect">
            <a:avLst/>
          </a:prstGeom>
          <a:noFill/>
        </p:spPr>
      </p:pic>
      <p:pic>
        <p:nvPicPr>
          <p:cNvPr id="18438" name="Picture 6" descr="Голуби - КлипАрт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724128" y="260648"/>
            <a:ext cx="3277115" cy="4166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тихи про птиц Читать стихи о птицах для дете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980728"/>
            <a:ext cx="4794870" cy="5266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img-fotki.yandex.ru/get/6510/87535841.23d/0_71a51_232904d2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537026"/>
            <a:ext cx="3888432" cy="5168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1844824"/>
            <a:ext cx="7344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hlinkClick r:id="rId2"/>
              </a:rPr>
              <a:t>http://img-fotki.yandex.ru/get/6302/108372629.bf/0_7dca6_280f8ecf_XL</a:t>
            </a:r>
            <a:r>
              <a:rPr lang="ru-RU" sz="1400" dirty="0" smtClean="0"/>
              <a:t> - синица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hlinkClick r:id="rId3"/>
              </a:rPr>
              <a:t>http://stat17.privet.ru/lr/092ebf6ce7a12f7b0196e02a63ba6d71</a:t>
            </a:r>
            <a:r>
              <a:rPr lang="ru-RU" sz="1400" dirty="0" smtClean="0"/>
              <a:t> - снегири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hlinkClick r:id="rId4"/>
              </a:rPr>
              <a:t>http://img-fotki.yandex.ru/get/5808/27302857.4e2/0_93b9b_9badb367_XL</a:t>
            </a:r>
            <a:r>
              <a:rPr lang="ru-RU" sz="1400" dirty="0" smtClean="0"/>
              <a:t> - воробей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hlinkClick r:id="rId5"/>
              </a:rPr>
              <a:t>http://prg.stihi.ru/pics/2013/06/11/772.jpg</a:t>
            </a:r>
            <a:r>
              <a:rPr lang="ru-RU" sz="1400" dirty="0" smtClean="0"/>
              <a:t> - дятел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hlinkClick r:id="rId6"/>
              </a:rPr>
              <a:t>http://img-fotki.yandex.ru/get/0/27302857.40a/0_8dc32_2a8fbc9d_XL</a:t>
            </a:r>
            <a:r>
              <a:rPr lang="ru-RU" sz="1400" dirty="0" smtClean="0"/>
              <a:t> - голубь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hlinkClick r:id="rId7"/>
              </a:rPr>
              <a:t>http://img-fotki.yandex.ru/get/6203/99542261.38/0_a1c38_87f061d_XL</a:t>
            </a:r>
            <a:r>
              <a:rPr lang="ru-RU" sz="1400" dirty="0" smtClean="0"/>
              <a:t> - голубь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hlinkClick r:id="rId8"/>
              </a:rPr>
              <a:t>http://img-fotki.yandex.ru/get/6400/129574434.3/0_ef16b_cf9b01f5_XL</a:t>
            </a:r>
            <a:r>
              <a:rPr lang="ru-RU" sz="1400" dirty="0" smtClean="0"/>
              <a:t> - ворона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hlinkClick r:id="rId9"/>
              </a:rPr>
              <a:t>http://img-fotki.yandex.ru/get/6510/87535841.23d/0_71a51_232904d2_XL</a:t>
            </a:r>
            <a:r>
              <a:rPr lang="ru-RU" sz="1400" dirty="0" smtClean="0"/>
              <a:t> - сорока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hlinkClick r:id="rId10"/>
              </a:rPr>
              <a:t>http://www.anywalls.com/large/201211/46794.jpg</a:t>
            </a:r>
            <a:r>
              <a:rPr lang="ru-RU" sz="1400" dirty="0" smtClean="0"/>
              <a:t> - фон птицы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hlinkClick r:id="rId11"/>
              </a:rPr>
              <a:t>http://fantik47.rusedu.net/gallery/3117/fon_lista_i_pticy.jpg</a:t>
            </a:r>
            <a:r>
              <a:rPr lang="ru-RU" sz="1400" dirty="0" smtClean="0"/>
              <a:t> - фон с веточкой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696" y="54868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ИСПОЛЬЗОВАННЫЕ РЕСУРСЫ:</a:t>
            </a:r>
            <a:endParaRPr lang="ru-RU" sz="36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94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МБДОУ № 8 "Теремок"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"Птицы"</dc:title>
  <dc:subject>Окружающий мир</dc:subject>
  <dc:creator>Грищенко Ю.В.</dc:creator>
  <cp:lastModifiedBy>Пользователь</cp:lastModifiedBy>
  <cp:revision>9</cp:revision>
  <dcterms:created xsi:type="dcterms:W3CDTF">2014-10-28T14:32:58Z</dcterms:created>
  <dcterms:modified xsi:type="dcterms:W3CDTF">2014-10-28T15:42:06Z</dcterms:modified>
  <cp:category>ЦОР</cp:category>
</cp:coreProperties>
</file>