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6" r:id="rId2"/>
    <p:sldId id="265" r:id="rId3"/>
    <p:sldId id="258" r:id="rId4"/>
    <p:sldId id="264" r:id="rId5"/>
    <p:sldId id="262" r:id="rId6"/>
    <p:sldId id="259" r:id="rId7"/>
    <p:sldId id="260" r:id="rId8"/>
    <p:sldId id="261" r:id="rId9"/>
    <p:sldId id="257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08443-0600-4A5B-BB42-2AC06C55434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E7B72-E4FC-4423-93D5-4CE694CD6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E7B72-E4FC-4423-93D5-4CE694CD6C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E7B72-E4FC-4423-93D5-4CE694CD6CE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9E019F-204C-47A5-ACB6-19553DA4CA7D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B08ECA-E288-469F-A764-FCF3C1CDD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-2008-06.photosight.ru/24/2731788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fotki.yandex.ru/get/4105/alexandrinfodmit.c/0_392e7_d6541871_XL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at18.privet.ru/lr/0a32e3f8c1f36d25593221e54492d21b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s02.androidpit.info/ass/x86/4007586-1322753232206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kat.ru/uploads/posts/2010-07/thumbs/1278870661_image_1112.jpg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myanimalcare.org/wp-content/uploads/2011/12/extinct-5.jpg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16832"/>
            <a:ext cx="8276176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Животный </a:t>
            </a:r>
            <a:r>
              <a:rPr lang="ru-RU" sz="54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мир Крайнего </a:t>
            </a:r>
          </a:p>
          <a:p>
            <a:pPr algn="ctr"/>
            <a:r>
              <a:rPr lang="ru-RU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Севера</a:t>
            </a:r>
          </a:p>
          <a:p>
            <a:pPr algn="ctr"/>
            <a:endParaRPr lang="ru-RU" sz="54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Презентацию подготовила воспитатель ГБДОУ №34</a:t>
            </a:r>
          </a:p>
          <a:p>
            <a:pPr algn="ctr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Приморского района Санкт-Петербурга  Костоусова Е.Л.</a:t>
            </a:r>
            <a:endParaRPr lang="ru-RU" sz="24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0545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8064" y="836712"/>
            <a:ext cx="371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Морские птицы- частики, тупики, гагары, кайры, чайки. Все они питаются рыбой, которую ловят в океане. Эти птицы хорошо плавают и ныряют. Гнезда делают самые простые – из камешков. При наступлении зимы, когда океан замерзает у берегов и птицам трудно найти открытую воду и пищу в ней, они улетают.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img-2008-06.photosight.ru/24/273178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4176464" cy="5800644"/>
          </a:xfrm>
          <a:prstGeom prst="round1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Полярная сова фото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4704"/>
            <a:ext cx="6031596" cy="4680520"/>
          </a:xfrm>
          <a:prstGeom prst="pentagon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436096" y="2204864"/>
            <a:ext cx="34563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Полярная сова 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Много названий у этой птицы. Ученые называют ее белой совой – за цвет оперения, полярной – за то, что гнездится только в высоких широтах. А якуты зовут ее снежной бабушкой.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90336"/>
            <a:ext cx="5742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       Спасибо за внимание.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66124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Арктике холодные суровые зимы с полярными ночами, короткое холодное лето с полярными днями без ночей.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http://img-fotki.yandex.ru/get/4105/alexandrinfodmit.c/0_392e7_d6541871_X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36712"/>
            <a:ext cx="6984776" cy="465215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ctic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7858180" cy="42386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57224" y="514351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Океан покрыт могучими льдами и снегами ,  не тающими в период короткого лета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7128" y="980728"/>
            <a:ext cx="3276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за чудо- чудеса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Загорелись небеса!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Ой, горит- пылает пламя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Над сверкающими льдами!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 зажег огонь чудесный,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Золотой костер небесный?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Никого за тучей нет.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Это с неба льётся свет.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 Северное сияние)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8" name="Picture 6" descr="http://stat18.privet.ru/lr/0a32e3f8c1f36d25593221e54492d21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541" y="980728"/>
            <a:ext cx="5650468" cy="4248472"/>
          </a:xfrm>
          <a:prstGeom prst="round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484784"/>
            <a:ext cx="33575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Белый медведь- крупное животное до 800 кг весом, прекрасно плавает. Свою добычу- моржей, тюленей чует за много километров по  запаху , приносимому ветром. Белый медведь занесен в Красную книгу.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fs02.androidpit.info/ass/x86/4007586-13227532322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4176464" cy="6280397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04664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Тюлень- морское животное ,которое отлично плавает и ныряет. Размер тюленей до 2х метров ,а вес 250-300 кг.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6" name="Picture 6" descr="http://www.podkat.ru/uploads/posts/2010-07/thumbs/1278870661_image_111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36912"/>
            <a:ext cx="5098129" cy="3816424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8" name="Picture 8" descr="http://myanimalcare.org/wp-content/uploads/2011/12/extinct-5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116632"/>
            <a:ext cx="4465154" cy="3645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harp-seal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96192">
            <a:off x="5429680" y="2971656"/>
            <a:ext cx="3903585" cy="2424332"/>
          </a:xfrm>
          <a:prstGeom prst="trapezoid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319464" y="5288340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Детёнышей (бельков) вскармливают молоком. Тюлени могут долго оставаться на суше, так как дышат воздухом.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есе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096000" cy="51720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288340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Место для норы песец выбирает среди камней, в мягком грунте. Камни служат дополнительной защитой от раскапывания крупными хищниками.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692696"/>
            <a:ext cx="2699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Песец обыкновенный или полярная лисица - некрупное хищное млекопитающее.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3212976"/>
            <a:ext cx="2520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Шерсть густая и очень мягкая. Длина тела до 75 см, длина хвоста - до 52 см. Средний вес -3,5, кг.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alru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16632"/>
            <a:ext cx="7416824" cy="4301710"/>
          </a:xfrm>
          <a:prstGeom prst="ellipse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9512" y="4365104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Морж – крупное морское животное , длиной до 3-4-метров и весом до 1000 кг. Имеют клыки из очень прочной кости. Зрение у моржа неважное, но отличное обоняние. Детеныши , устав плавать или почуяв опасность, забираются на льдину к матери. Мать даже при смертельной опасности не бросает детёныша.</a:t>
            </a:r>
            <a:endParaRPr lang="ru-RU" sz="2400" dirty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Люди истребляют диких северных оленей ради их рогов, шкур и дорогого мяс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4824536" cy="4482544"/>
          </a:xfrm>
          <a:prstGeom prst="teardrop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427984" y="37890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Северный олень.  Его может достигать длины 2-2,2 метра, а вес - 120-210 кг. Высотой по холке - 1,2-1,4 метра. </a:t>
            </a:r>
          </a:p>
          <a:p>
            <a:r>
              <a:rPr lang="ru-RU" b="1" dirty="0" smtClean="0"/>
              <a:t>Шерсть у северных оленей короткая (до 2,5 см) и очень тёплая, из-за густого подшёрстка. Окрас такой шерсти, от беловатого до тёмного, зависит от района проживания: самые северные олени имеют более светлый цвет.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310</TotalTime>
  <Words>444</Words>
  <Application>Microsoft Office PowerPoint</Application>
  <PresentationFormat>Экран (4:3)</PresentationFormat>
  <Paragraphs>32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Крайнего Севера Земли</dc:title>
  <dc:creator>Пользователь</dc:creator>
  <cp:lastModifiedBy>Костоусовы</cp:lastModifiedBy>
  <cp:revision>28</cp:revision>
  <dcterms:created xsi:type="dcterms:W3CDTF">2013-01-06T15:35:17Z</dcterms:created>
  <dcterms:modified xsi:type="dcterms:W3CDTF">2014-10-29T18:07:27Z</dcterms:modified>
</cp:coreProperties>
</file>