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71" r:id="rId4"/>
    <p:sldId id="270" r:id="rId5"/>
    <p:sldId id="269" r:id="rId6"/>
    <p:sldId id="276" r:id="rId7"/>
    <p:sldId id="27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0FE"/>
    <a:srgbClr val="6699FF"/>
    <a:srgbClr val="3399FF"/>
    <a:srgbClr val="66CCFF"/>
    <a:srgbClr val="007000"/>
    <a:srgbClr val="0066FF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587" autoAdjust="0"/>
    <p:restoredTop sz="94687" autoAdjust="0"/>
  </p:normalViewPr>
  <p:slideViewPr>
    <p:cSldViewPr>
      <p:cViewPr varScale="1">
        <p:scale>
          <a:sx n="113" d="100"/>
          <a:sy n="113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1A97F-6417-4884-8F12-4873A482F9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6B4CB-AC7B-42FF-A94D-62A1F87EB9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B84A9-561E-4946-8326-825C0C62BB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8E7E-6D40-4D21-87BB-55C2C348CD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38ADD-9EE7-450E-8916-ABBB29720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4EC6D-49BB-49B1-B634-09366852F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E5965-A807-4A01-B902-7E1A1CDCA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1F779-7F1E-4D03-96F2-8386F7857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3EEAB-E201-45CE-B79F-DAF745697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D16BC-172C-48E9-93DF-D8F2D910C0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D0535-4484-48BD-8353-1D730CF7C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ACB03F-CE8A-4311-919E-81A313FA82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3326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Муниципальное бюджетное дошкольное общеобразовательное учреждение «</a:t>
            </a:r>
            <a:r>
              <a:rPr lang="ru-RU" sz="1200" dirty="0"/>
              <a:t>Д</a:t>
            </a:r>
            <a:r>
              <a:rPr lang="ru-RU" sz="1200" dirty="0" smtClean="0"/>
              <a:t>етский сад общеразвивающего вида № 95»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62880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007000"/>
                  </a:solidFill>
                </a:ln>
                <a:solidFill>
                  <a:srgbClr val="0066FF"/>
                </a:solidFill>
              </a:rPr>
              <a:t>Областная экологическая акция «Скворушка»</a:t>
            </a:r>
            <a:endParaRPr lang="ru-RU" sz="2800" dirty="0">
              <a:ln>
                <a:solidFill>
                  <a:srgbClr val="007000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65313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u="sng" dirty="0" smtClean="0">
                <a:solidFill>
                  <a:srgbClr val="66CCFF"/>
                </a:solidFill>
              </a:rPr>
              <a:t>Подготовили:</a:t>
            </a:r>
          </a:p>
          <a:p>
            <a:pPr algn="r"/>
            <a:r>
              <a:rPr lang="ru-RU" sz="1600" dirty="0" smtClean="0">
                <a:solidFill>
                  <a:srgbClr val="66CCFF"/>
                </a:solidFill>
              </a:rPr>
              <a:t>Воспитатель </a:t>
            </a:r>
            <a:r>
              <a:rPr lang="en-US" sz="1600" dirty="0" smtClean="0">
                <a:solidFill>
                  <a:srgbClr val="66CCFF"/>
                </a:solidFill>
              </a:rPr>
              <a:t>I</a:t>
            </a:r>
            <a:r>
              <a:rPr lang="ru-RU" sz="1600" dirty="0" smtClean="0">
                <a:solidFill>
                  <a:srgbClr val="66CCFF"/>
                </a:solidFill>
              </a:rPr>
              <a:t>КК </a:t>
            </a:r>
          </a:p>
          <a:p>
            <a:pPr algn="r"/>
            <a:r>
              <a:rPr lang="ru-RU" sz="1600" dirty="0" smtClean="0">
                <a:solidFill>
                  <a:srgbClr val="66CCFF"/>
                </a:solidFill>
              </a:rPr>
              <a:t>Азарова И. П. и </a:t>
            </a:r>
          </a:p>
          <a:p>
            <a:pPr algn="r"/>
            <a:r>
              <a:rPr lang="ru-RU" sz="1600" dirty="0">
                <a:solidFill>
                  <a:srgbClr val="66CCFF"/>
                </a:solidFill>
              </a:rPr>
              <a:t>д</a:t>
            </a:r>
            <a:r>
              <a:rPr lang="ru-RU" sz="1600" dirty="0" smtClean="0">
                <a:solidFill>
                  <a:srgbClr val="66CCFF"/>
                </a:solidFill>
              </a:rPr>
              <a:t>ети средней группы</a:t>
            </a:r>
          </a:p>
        </p:txBody>
      </p:sp>
      <p:pic>
        <p:nvPicPr>
          <p:cNvPr id="23554" name="Picture 2" descr="http://www.tepid.ru/images/common-starling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3829529" cy="323988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Проект. деят\P106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I:\Проект. деят\P106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3611240" cy="270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I:\Проект. деят\P106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3443221" cy="258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99592" y="52292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Беседы с детьми о перелетных птицах </a:t>
            </a:r>
            <a:endParaRPr lang="ru-RU" dirty="0">
              <a:ln>
                <a:solidFill>
                  <a:srgbClr val="6E90FE"/>
                </a:solidFill>
              </a:ln>
              <a:solidFill>
                <a:srgbClr val="66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Проект. деят\P106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40152" y="1844824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Все теплее воздух вешний,</a:t>
            </a:r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/>
            </a:r>
            <a:b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</a:br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Светит солнце сквозь туман.</a:t>
            </a:r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/>
            </a:r>
            <a:b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</a:br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И скворец в свою скворечню</a:t>
            </a:r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/>
            </a:r>
            <a:b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</a:br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Прилетел из далеких стран.</a:t>
            </a:r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/>
            </a:r>
            <a:b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</a:br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Уж тает снег, бегут ручьи,</a:t>
            </a:r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/>
            </a:r>
            <a:b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</a:br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Уж солнце жарче греет...</a:t>
            </a:r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/>
            </a:r>
            <a:b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</a:br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"Весна идет", - поют скворцы, </a:t>
            </a:r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/>
            </a:r>
            <a:b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</a:br>
            <a:r>
              <a:rPr lang="ru-RU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Сверкая опереньем.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Проект. деят\P106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3899272" cy="292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I:\Проект. деят\P106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2204864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3399FF"/>
                </a:solidFill>
              </a:rPr>
              <a:t>Изготовив скворечник вместе с родителями, идем его вешать на участке детского сада.</a:t>
            </a:r>
            <a:endParaRPr lang="ru-RU" dirty="0">
              <a:ln>
                <a:solidFill>
                  <a:srgbClr val="6E90FE"/>
                </a:solidFill>
              </a:ln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Проект. деят\P106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489654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http://irkipedia.ru/sites/default/files/styles/media_browser_plus_ribbon_style/public/FOR_TEST_PURPOSES/188seryy_skvorec.jpg?itok=-rZBoGj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09120"/>
            <a:ext cx="2381250" cy="2171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278092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</a:rPr>
              <a:t>Родители помогли закрепить скворечник высоко на дереве.</a:t>
            </a:r>
            <a:endParaRPr lang="ru-RU" dirty="0">
              <a:ln>
                <a:solidFill>
                  <a:srgbClr val="6E90FE"/>
                </a:solidFill>
              </a:ln>
              <a:solidFill>
                <a:srgbClr val="66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Проект. деят\P106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4248473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:\Проект. деят\P106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15567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6E90FE"/>
                  </a:solidFill>
                </a:ln>
                <a:solidFill>
                  <a:srgbClr val="3399FF"/>
                </a:solidFill>
              </a:rPr>
              <a:t>Результат нашей работы – скворечник на дереве.</a:t>
            </a:r>
            <a:endParaRPr lang="ru-RU" dirty="0">
              <a:ln>
                <a:solidFill>
                  <a:srgbClr val="6E90FE"/>
                </a:solidFill>
              </a:ln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548680"/>
            <a:ext cx="34563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>
                <a:ln>
                  <a:solidFill>
                    <a:srgbClr val="6E90FE"/>
                  </a:solidFill>
                </a:ln>
                <a:solidFill>
                  <a:srgbClr val="6699FF"/>
                </a:solidFill>
                <a:latin typeface="DisneyPark" pitchFamily="65" charset="-52"/>
                <a:ea typeface="Times New Roman" pitchFamily="18" charset="0"/>
              </a:rPr>
              <a:t>Скворцы прилетели</a:t>
            </a:r>
            <a:endParaRPr lang="ru-RU" sz="3600" dirty="0">
              <a:ln>
                <a:solidFill>
                  <a:srgbClr val="6E90FE"/>
                </a:solidFill>
              </a:ln>
              <a:solidFill>
                <a:srgbClr val="6699FF"/>
              </a:solidFill>
              <a:latin typeface="DisneyPark" pitchFamily="65" charset="-52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100" dirty="0" smtClean="0">
              <a:solidFill>
                <a:srgbClr val="3B362E"/>
              </a:solidFill>
              <a:latin typeface="+mj-lt"/>
              <a:ea typeface="Times New Roman" pitchFamily="18" charset="0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solidFill>
                  <a:srgbClr val="3B362E"/>
                </a:solidFill>
                <a:latin typeface="+mj-lt"/>
                <a:ea typeface="Times New Roman" pitchFamily="18" charset="0"/>
              </a:rPr>
              <a:t>Ждет </a:t>
            </a: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гостей высокий клен -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Дом на ветке укреплен.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Краской выкрашена крыша,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Есть крылечко для певцов...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В синем небе щебет слышен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К нам летит семья скворцов.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Мы сегодня встали рано,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Ждали птиц еще вчера.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Ходит по двору охрана,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Гонит кошек со двора.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Мы скворцам руками машем,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Барабаним и поем: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- Поживите в доме нашем!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Хорошо вам будет в нем!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Стали птицы приближаться,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Долетели до двора,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Не смогли мы удержаться,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Хором крикнули: - Ура!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Удивительное дело: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Все семейство улетело!</a:t>
            </a:r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lvl="0" algn="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1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1956</a:t>
            </a:r>
            <a:endParaRPr lang="ru-RU" sz="1100" dirty="0">
              <a:solidFill>
                <a:srgbClr val="000000"/>
              </a:solidFill>
              <a:latin typeface="+mj-lt"/>
            </a:endParaRPr>
          </a:p>
          <a:p>
            <a:pPr lvl="0" algn="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100" dirty="0">
                <a:solidFill>
                  <a:srgbClr val="3B362E"/>
                </a:solidFill>
                <a:latin typeface="+mj-lt"/>
                <a:ea typeface="Times New Roman" pitchFamily="18" charset="0"/>
              </a:rPr>
              <a:t>Агния </a:t>
            </a:r>
            <a:r>
              <a:rPr lang="ru-RU" sz="1100" dirty="0" err="1">
                <a:solidFill>
                  <a:srgbClr val="3B362E"/>
                </a:solidFill>
                <a:latin typeface="+mj-lt"/>
                <a:ea typeface="Times New Roman" pitchFamily="18" charset="0"/>
              </a:rPr>
              <a:t>Барто</a:t>
            </a:r>
            <a:endParaRPr lang="ru-RU" sz="1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1989" name="Picture 5" descr="http://festival.1september.ru/articles/62006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441676" cy="631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176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Grey Wolf</cp:lastModifiedBy>
  <cp:revision>55</cp:revision>
  <dcterms:created xsi:type="dcterms:W3CDTF">2012-08-12T16:04:58Z</dcterms:created>
  <dcterms:modified xsi:type="dcterms:W3CDTF">2014-03-24T20:16:31Z</dcterms:modified>
</cp:coreProperties>
</file>