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3" r:id="rId1"/>
  </p:sldMasterIdLst>
  <p:notesMasterIdLst>
    <p:notesMasterId r:id="rId5"/>
  </p:notesMasterIdLst>
  <p:sldIdLst>
    <p:sldId id="330" r:id="rId2"/>
    <p:sldId id="328" r:id="rId3"/>
    <p:sldId id="32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CCFF"/>
    </p:penClr>
  </p:showPr>
  <p:clrMru>
    <a:srgbClr val="FFFF66"/>
    <a:srgbClr val="FF0000"/>
    <a:srgbClr val="00FFFF"/>
    <a:srgbClr val="FFFF00"/>
    <a:srgbClr val="C8D333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154" autoAdjust="0"/>
    <p:restoredTop sz="92338" autoAdjust="0"/>
  </p:normalViewPr>
  <p:slideViewPr>
    <p:cSldViewPr>
      <p:cViewPr>
        <p:scale>
          <a:sx n="90" d="100"/>
          <a:sy n="90" d="100"/>
        </p:scale>
        <p:origin x="-67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C270A-C1EE-4156-BCBC-843517DA43E5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A8B5D-21B4-45E4-9154-F17099970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328612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357166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 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21429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20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3500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21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42666"/>
            <a:ext cx="2714644" cy="209580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/>
          <a:srcRect r="7495"/>
          <a:stretch>
            <a:fillRect/>
          </a:stretch>
        </p:blipFill>
        <p:spPr bwMode="auto">
          <a:xfrm>
            <a:off x="4929190" y="1071545"/>
            <a:ext cx="2357454" cy="20440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cxnSp>
        <p:nvCxnSpPr>
          <p:cNvPr id="22" name="Прямая со стрелкой 21"/>
          <p:cNvCxnSpPr/>
          <p:nvPr/>
        </p:nvCxnSpPr>
        <p:spPr>
          <a:xfrm rot="16200000" flipH="1">
            <a:off x="6500810" y="1357314"/>
            <a:ext cx="1000132" cy="4285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14612" y="357166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1 2 3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9190" y="357166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1 2 3 4 5 6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3536149" y="464323"/>
            <a:ext cx="500066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873302" y="556194"/>
            <a:ext cx="571506" cy="316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572264" y="500042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179355" y="464323"/>
            <a:ext cx="428628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43108" y="4286256"/>
            <a:ext cx="33575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latin typeface="Arial Black" pitchFamily="34" charset="0"/>
              </a:rPr>
              <a:t>ФО  </a:t>
            </a:r>
            <a:endParaRPr lang="ru-RU" sz="13800" dirty="0"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7818" y="3000372"/>
            <a:ext cx="20002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dirty="0" smtClean="0">
                <a:latin typeface="Arial Black" pitchFamily="34" charset="0"/>
              </a:rPr>
              <a:t>Р</a:t>
            </a:r>
            <a:endParaRPr lang="ru-RU" sz="28700" dirty="0">
              <a:latin typeface="Arial Black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5074" y="3214686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2.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0" y="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3.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14290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1 2 3 4 5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824439" y="1676123"/>
            <a:ext cx="3391786" cy="395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429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4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1285860"/>
            <a:ext cx="1843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 Black" pitchFamily="34" charset="0"/>
              </a:rPr>
              <a:t>НИК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2072761" cy="23224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14356"/>
            <a:ext cx="2571768" cy="228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14282" y="1285860"/>
            <a:ext cx="1297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ТЕ</a:t>
            </a:r>
            <a:endParaRPr lang="ru-RU" sz="6000" dirty="0">
              <a:latin typeface="Arial Black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2035951" y="321447"/>
            <a:ext cx="571504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286116" y="285728"/>
            <a:ext cx="642942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214950"/>
            <a:ext cx="1500198" cy="1272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214818"/>
            <a:ext cx="1512297" cy="1071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14818"/>
            <a:ext cx="1500198" cy="2310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071670" y="3357562"/>
            <a:ext cx="3365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                 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М</a:t>
            </a:r>
          </a:p>
          <a:p>
            <a:r>
              <a:rPr lang="en-US" sz="2400" dirty="0" smtClean="0">
                <a:latin typeface="Arial Black" pitchFamily="34" charset="0"/>
              </a:rPr>
              <a:t>1 2 3  </a:t>
            </a:r>
            <a:r>
              <a:rPr lang="ru-RU" sz="2400" dirty="0" smtClean="0">
                <a:latin typeface="Arial Black" pitchFamily="34" charset="0"/>
              </a:rPr>
              <a:t>     </a:t>
            </a:r>
            <a:r>
              <a:rPr lang="en-US" sz="2400" dirty="0" smtClean="0">
                <a:latin typeface="Arial Black" pitchFamily="34" charset="0"/>
              </a:rPr>
              <a:t>    1 2 3 4 </a:t>
            </a:r>
            <a:endParaRPr lang="ru-RU" sz="2400" dirty="0">
              <a:latin typeface="Arial Black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2143108" y="3857628"/>
            <a:ext cx="357190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037578" y="3820546"/>
            <a:ext cx="428629" cy="3599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43636" y="4214818"/>
            <a:ext cx="1608133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3800" dirty="0" smtClean="0">
                <a:latin typeface="Arial Black" pitchFamily="34" charset="0"/>
              </a:rPr>
              <a:t>Л</a:t>
            </a:r>
            <a:endParaRPr lang="ru-RU" sz="13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8596" y="64291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5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6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744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2786081" cy="2122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00108"/>
            <a:ext cx="2471858" cy="213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00694" y="428604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1 2 3 4 5 6</a:t>
            </a: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464975" y="464323"/>
            <a:ext cx="500066" cy="428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5822165" y="464323"/>
            <a:ext cx="500066" cy="428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82100" y="278605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ЗЯБЛИК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143380"/>
            <a:ext cx="1935373" cy="248021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8" name="Прямая со стрелкой 17"/>
          <p:cNvCxnSpPr/>
          <p:nvPr/>
        </p:nvCxnSpPr>
        <p:spPr>
          <a:xfrm>
            <a:off x="1643042" y="4000504"/>
            <a:ext cx="1500198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85918" y="3643314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1 2 3 4 5</a:t>
            </a: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107521" y="3607595"/>
            <a:ext cx="571504" cy="500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14744" y="4286256"/>
            <a:ext cx="30283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latin typeface="Arial Black" pitchFamily="34" charset="0"/>
              </a:rPr>
              <a:t>ЬП</a:t>
            </a:r>
            <a:endParaRPr lang="ru-RU" sz="13800" dirty="0">
              <a:latin typeface="Arial Black" pitchFamily="34" charset="0"/>
            </a:endParaRP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/>
          <a:srcRect l="16063" r="4724"/>
          <a:stretch>
            <a:fillRect/>
          </a:stretch>
        </p:blipFill>
        <p:spPr bwMode="auto">
          <a:xfrm>
            <a:off x="6858016" y="4071942"/>
            <a:ext cx="1980574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5819</TotalTime>
  <Words>63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ГОЛУБОГО РУЧЕЙКА… ИЛИ С ЧЕГО НАЧИНАЕТСЯ РОДИНА!»</dc:title>
  <dc:creator>Admin</dc:creator>
  <cp:lastModifiedBy>Admin</cp:lastModifiedBy>
  <cp:revision>628</cp:revision>
  <dcterms:created xsi:type="dcterms:W3CDTF">2011-02-09T09:34:29Z</dcterms:created>
  <dcterms:modified xsi:type="dcterms:W3CDTF">2012-07-07T11:06:47Z</dcterms:modified>
</cp:coreProperties>
</file>