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3" r:id="rId1"/>
  </p:sldMasterIdLst>
  <p:notesMasterIdLst>
    <p:notesMasterId r:id="rId5"/>
  </p:notesMasterIdLst>
  <p:sldIdLst>
    <p:sldId id="325" r:id="rId2"/>
    <p:sldId id="326" r:id="rId3"/>
    <p:sldId id="32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CCFF"/>
    </p:penClr>
  </p:showPr>
  <p:clrMru>
    <a:srgbClr val="FFFF66"/>
    <a:srgbClr val="FF0000"/>
    <a:srgbClr val="00FFFF"/>
    <a:srgbClr val="FFFF00"/>
    <a:srgbClr val="C8D333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154" autoAdjust="0"/>
    <p:restoredTop sz="92338" autoAdjust="0"/>
  </p:normalViewPr>
  <p:slideViewPr>
    <p:cSldViewPr>
      <p:cViewPr>
        <p:scale>
          <a:sx n="90" d="100"/>
          <a:sy n="90" d="100"/>
        </p:scale>
        <p:origin x="-67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0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C270A-C1EE-4156-BCBC-843517DA43E5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A8B5D-21B4-45E4-9154-F170999707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A8B5D-21B4-45E4-9154-F170999707D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0B46-BA44-41BD-A27B-E24F4BC70D8B}" type="datetimeFigureOut">
              <a:rPr lang="ru-RU" smtClean="0"/>
              <a:pPr/>
              <a:t>07.07.2012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08647-841A-4001-932F-8BB0AC1030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ransition spd="med">
    <p:split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1</a:t>
            </a:r>
            <a:r>
              <a:rPr lang="en-US" dirty="0" smtClean="0">
                <a:latin typeface="Arial Black" pitchFamily="34" charset="0"/>
              </a:rPr>
              <a:t>4.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7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113456" y="428604"/>
            <a:ext cx="50305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Arial Black" pitchFamily="34" charset="0"/>
              </a:rPr>
              <a:t>   О</a:t>
            </a:r>
          </a:p>
          <a:p>
            <a:r>
              <a:rPr lang="ru-RU" sz="8000" dirty="0" smtClean="0">
                <a:latin typeface="Arial Black" pitchFamily="34" charset="0"/>
              </a:rPr>
              <a:t>1 2 3 4 5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036347" y="1893083"/>
            <a:ext cx="1214446" cy="857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5720" y="335756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</a:t>
            </a:r>
            <a:r>
              <a:rPr lang="en-US" dirty="0" smtClean="0">
                <a:latin typeface="Arial Black" pitchFamily="34" charset="0"/>
              </a:rPr>
              <a:t>5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3214686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3042" y="3357562"/>
            <a:ext cx="259398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900" dirty="0" smtClean="0">
                <a:latin typeface="Arial Black" pitchFamily="34" charset="0"/>
              </a:rPr>
              <a:t>М</a:t>
            </a:r>
            <a:endParaRPr lang="ru-RU" sz="19900" dirty="0">
              <a:latin typeface="Arial Black" pitchFamily="34" charset="0"/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2" y="3857629"/>
            <a:ext cx="33337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857884" y="3786190"/>
            <a:ext cx="1566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         Й</a:t>
            </a:r>
          </a:p>
          <a:p>
            <a:r>
              <a:rPr lang="ru-RU" sz="2800" dirty="0" smtClean="0">
                <a:latin typeface="Arial Black" pitchFamily="34" charset="0"/>
              </a:rPr>
              <a:t>1 2 3 4</a:t>
            </a:r>
            <a:endParaRPr lang="ru-RU" sz="2800" dirty="0">
              <a:latin typeface="Arial Black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6893735" y="4250537"/>
            <a:ext cx="500066" cy="4286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1</a:t>
            </a:r>
            <a:r>
              <a:rPr lang="en-US" dirty="0" smtClean="0">
                <a:latin typeface="Arial Black" pitchFamily="34" charset="0"/>
              </a:rPr>
              <a:t>6.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64331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</a:t>
            </a:r>
            <a:r>
              <a:rPr lang="en-US" dirty="0" smtClean="0">
                <a:latin typeface="Arial Black" pitchFamily="34" charset="0"/>
              </a:rPr>
              <a:t>7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335756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7224" y="428604"/>
            <a:ext cx="351089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dirty="0" smtClean="0">
                <a:latin typeface="Arial Black" pitchFamily="34" charset="0"/>
              </a:rPr>
              <a:t>КО</a:t>
            </a:r>
            <a:endParaRPr lang="ru-RU" sz="166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6" y="428604"/>
            <a:ext cx="15937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dirty="0" smtClean="0">
                <a:latin typeface="Arial Black" pitchFamily="34" charset="0"/>
              </a:rPr>
              <a:t>д</a:t>
            </a:r>
            <a:endParaRPr lang="ru-RU" sz="16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8082" y="857232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 l="2117" r="7411" b="15482"/>
          <a:stretch>
            <a:fillRect/>
          </a:stretch>
        </p:blipFill>
        <p:spPr bwMode="auto">
          <a:xfrm>
            <a:off x="4641110" y="785794"/>
            <a:ext cx="1973553" cy="21431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4876" y="14285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1 2 3 4 </a:t>
            </a:r>
            <a:endParaRPr lang="ru-RU" sz="3200" dirty="0">
              <a:latin typeface="Arial Black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714876" y="142852"/>
            <a:ext cx="428628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86182" y="4429132"/>
            <a:ext cx="2167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Arial Black" pitchFamily="34" charset="0"/>
              </a:rPr>
              <a:t>ИА</a:t>
            </a:r>
            <a:endParaRPr lang="ru-RU" sz="9600" dirty="0">
              <a:latin typeface="Arial Black" pitchFamily="34" charset="0"/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357694"/>
            <a:ext cx="2631210" cy="218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Прямая со стрелкой 17"/>
          <p:cNvCxnSpPr/>
          <p:nvPr/>
        </p:nvCxnSpPr>
        <p:spPr>
          <a:xfrm rot="16200000" flipH="1">
            <a:off x="892943" y="3893347"/>
            <a:ext cx="785818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85918" y="3286124"/>
            <a:ext cx="12795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К</a:t>
            </a:r>
          </a:p>
          <a:p>
            <a:r>
              <a:rPr lang="ru-RU" sz="3200" dirty="0" smtClean="0">
                <a:latin typeface="Arial Black" pitchFamily="34" charset="0"/>
              </a:rPr>
              <a:t>1 2 3</a:t>
            </a:r>
            <a:endParaRPr lang="ru-RU" sz="3200" dirty="0">
              <a:latin typeface="Arial Black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1857356" y="3857628"/>
            <a:ext cx="357190" cy="285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357694"/>
            <a:ext cx="2143140" cy="214314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6215074" y="3286124"/>
            <a:ext cx="2236510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         Д</a:t>
            </a:r>
          </a:p>
          <a:p>
            <a:r>
              <a:rPr lang="ru-RU" sz="3200" dirty="0" smtClean="0">
                <a:latin typeface="Arial Black" pitchFamily="34" charset="0"/>
              </a:rPr>
              <a:t>1 2 3 4 5 </a:t>
            </a:r>
            <a:endParaRPr lang="ru-RU" sz="3200" dirty="0">
              <a:latin typeface="Arial Black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7429520" y="3786190"/>
            <a:ext cx="500066" cy="4286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6286512" y="3786190"/>
            <a:ext cx="428628" cy="3571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</a:t>
            </a:r>
            <a:r>
              <a:rPr lang="en-US" dirty="0" smtClean="0">
                <a:latin typeface="Arial Black" pitchFamily="34" charset="0"/>
              </a:rPr>
              <a:t>8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3286124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71612"/>
            <a:ext cx="2786082" cy="166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71612"/>
            <a:ext cx="2711626" cy="16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71802" y="214290"/>
            <a:ext cx="43204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   </a:t>
            </a:r>
            <a:r>
              <a:rPr lang="ru-RU" sz="4400" dirty="0" smtClean="0">
                <a:latin typeface="Arial Black" pitchFamily="34" charset="0"/>
              </a:rPr>
              <a:t>РМ    Т</a:t>
            </a:r>
            <a:endParaRPr lang="en-US" sz="4400" dirty="0" smtClean="0">
              <a:latin typeface="Arial Black" pitchFamily="34" charset="0"/>
            </a:endParaRPr>
          </a:p>
          <a:p>
            <a:r>
              <a:rPr lang="ru-RU" sz="4400" dirty="0" smtClean="0">
                <a:latin typeface="Arial Black" pitchFamily="34" charset="0"/>
              </a:rPr>
              <a:t>1  2  3  4  5  6</a:t>
            </a:r>
            <a:endParaRPr lang="ru-RU" sz="4400" dirty="0">
              <a:latin typeface="Arial Black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29058" y="1071546"/>
            <a:ext cx="428628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429256" y="1142984"/>
            <a:ext cx="428628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2844" y="350043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</a:t>
            </a:r>
            <a:r>
              <a:rPr lang="en-US" dirty="0" smtClean="0">
                <a:latin typeface="Arial Black" pitchFamily="34" charset="0"/>
              </a:rPr>
              <a:t>9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8992" y="3286124"/>
            <a:ext cx="21547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      С Т</a:t>
            </a:r>
          </a:p>
          <a:p>
            <a:r>
              <a:rPr lang="ru-RU" sz="4000" dirty="0" smtClean="0">
                <a:latin typeface="Arial Black" pitchFamily="34" charset="0"/>
              </a:rPr>
              <a:t>1 2 3 4</a:t>
            </a:r>
            <a:endParaRPr lang="ru-RU" sz="4000" dirty="0">
              <a:latin typeface="Arial Black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4500562" y="4071942"/>
            <a:ext cx="50006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4964909" y="4036223"/>
            <a:ext cx="500066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500570"/>
            <a:ext cx="6429420" cy="18346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2000232" y="1571612"/>
            <a:ext cx="5500726" cy="1643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Tm="0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5818</TotalTime>
  <Words>70</Words>
  <Application>Microsoft Office PowerPoint</Application>
  <PresentationFormat>Экран (4:3)</PresentationFormat>
  <Paragraphs>25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ГОЛУБОГО РУЧЕЙКА… ИЛИ С ЧЕГО НАЧИНАЕТСЯ РОДИНА!»</dc:title>
  <dc:creator>Admin</dc:creator>
  <cp:lastModifiedBy>Admin</cp:lastModifiedBy>
  <cp:revision>628</cp:revision>
  <dcterms:created xsi:type="dcterms:W3CDTF">2011-02-09T09:34:29Z</dcterms:created>
  <dcterms:modified xsi:type="dcterms:W3CDTF">2012-07-07T11:04:49Z</dcterms:modified>
</cp:coreProperties>
</file>