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CC0000"/>
    <a:srgbClr val="007A00"/>
    <a:srgbClr val="194B32"/>
    <a:srgbClr val="0066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 varScale="1">
        <p:scale>
          <a:sx n="69" d="100"/>
          <a:sy n="69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0315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Дополнительный материал к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занятию </a:t>
            </a:r>
            <a:r>
              <a:rPr lang="ru-RU" sz="3600" dirty="0"/>
              <a:t>по развитию речи для детей младшего дошкольного возраста с использованием мнемотехники и </a:t>
            </a:r>
            <a:r>
              <a:rPr lang="ru-RU" sz="3600" dirty="0" smtClean="0"/>
              <a:t>ИКТ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5157192"/>
            <a:ext cx="424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Воспитатель: Филатова О. </a:t>
            </a:r>
            <a:r>
              <a:rPr lang="ru-RU" sz="2400" i="1" dirty="0" smtClean="0"/>
              <a:t>С. МДОУ №1 «Аленушка»</a:t>
            </a:r>
            <a:endParaRPr lang="ru-RU" sz="24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5249"/>
            <a:ext cx="9149372" cy="7052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22" y="4323272"/>
            <a:ext cx="3653678" cy="265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75856" y="2204864"/>
            <a:ext cx="2448272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27784" y="1556792"/>
            <a:ext cx="3744416" cy="360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1680" y="1052736"/>
            <a:ext cx="5616624" cy="46805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3284984"/>
            <a:ext cx="792088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36368" y="404664"/>
            <a:ext cx="144016" cy="59766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47664" y="1124744"/>
            <a:ext cx="5976664" cy="4464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691680" y="1124744"/>
            <a:ext cx="5328592" cy="46085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2332"/>
            <a:ext cx="2329186" cy="1700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99" y="2204864"/>
            <a:ext cx="4876800" cy="487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663"/>
            <a:ext cx="2098164" cy="1999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1964"/>
            <a:ext cx="3561926" cy="2184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915816" y="980728"/>
            <a:ext cx="2520280" cy="2016224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996952"/>
            <a:ext cx="2520280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20919" y="3686604"/>
            <a:ext cx="910074" cy="8429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6348"/>
            <a:ext cx="3375501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" y="5013176"/>
            <a:ext cx="2762525" cy="1849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2" y="558552"/>
            <a:ext cx="2150368" cy="21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6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51" y="6972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Божья коровка,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Чёрная головка,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8" y="1916832"/>
            <a:ext cx="4014980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48" y="3140968"/>
            <a:ext cx="330461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Рыжая рубашка,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Милая Ивашка.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543050"/>
            <a:ext cx="4762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На краю сорочки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Чёрненькие строчки.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На рубашке точки –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Капельки от ночки.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8960"/>
            <a:ext cx="3047619" cy="3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Лапки у них цепки,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Каждый в чёрной кепке.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06" y="1412776"/>
            <a:ext cx="5018588" cy="440799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004048" y="5229200"/>
            <a:ext cx="576064" cy="591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28184" y="3616772"/>
            <a:ext cx="648072" cy="676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3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30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Дополнительный материал к  занятию по развитию речи для детей младшего дошкольного возраста с использованием мнемотехники и ИКТ</vt:lpstr>
      <vt:lpstr>Презентация PowerPoint</vt:lpstr>
      <vt:lpstr>Презентация PowerPoint</vt:lpstr>
      <vt:lpstr>Презентация PowerPoint</vt:lpstr>
      <vt:lpstr>Презентация PowerPoint</vt:lpstr>
      <vt:lpstr>Божья коровка, Чёрная головка, </vt:lpstr>
      <vt:lpstr>Рыжая рубашка, Милая Ивашка. </vt:lpstr>
      <vt:lpstr>На краю сорочки Чёрненькие строчки. На рубашке точки – Капельки от ночки. </vt:lpstr>
      <vt:lpstr>Лапки у них цепки, Каждый в чёрной кепке.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24</cp:revision>
  <dcterms:created xsi:type="dcterms:W3CDTF">2014-08-08T16:01:14Z</dcterms:created>
  <dcterms:modified xsi:type="dcterms:W3CDTF">2014-12-23T08:25:03Z</dcterms:modified>
</cp:coreProperties>
</file>