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59" r:id="rId7"/>
    <p:sldId id="258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Рождество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/>
            </a:r>
            <a:b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Христово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Слава во Вышних Богу</a:t>
            </a:r>
          </a:p>
          <a:p>
            <a:r>
              <a:rPr lang="ru-RU" dirty="0" smtClean="0"/>
              <a:t>И </a:t>
            </a:r>
            <a:r>
              <a:rPr lang="ru-RU" smtClean="0"/>
              <a:t>на земли мир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Волхвы с востока дары приносят,</a:t>
            </a:r>
            <a:br>
              <a:rPr lang="ru-RU" sz="1600" dirty="0" smtClean="0"/>
            </a:br>
            <a:r>
              <a:rPr lang="ru-RU" sz="1600" dirty="0" smtClean="0"/>
              <a:t>Злато и ладан,</a:t>
            </a:r>
            <a:br>
              <a:rPr lang="ru-RU" sz="1600" dirty="0" smtClean="0"/>
            </a:br>
            <a:r>
              <a:rPr lang="ru-RU" sz="1600" dirty="0" smtClean="0"/>
              <a:t>Смирну подносят.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55530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7 января Православные Христиане празднуют Рождество Христово.</a:t>
            </a:r>
            <a:br>
              <a:rPr lang="ru-RU" sz="2000" dirty="0" smtClean="0"/>
            </a:br>
            <a:r>
              <a:rPr lang="ru-RU" sz="2000" dirty="0" smtClean="0"/>
              <a:t>Рождество Господа нашего Иисуса Христа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551" y="1609725"/>
            <a:ext cx="605829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В </a:t>
            </a:r>
            <a:r>
              <a:rPr lang="ru-RU" sz="1600" dirty="0" err="1" smtClean="0"/>
              <a:t>Галилейских</a:t>
            </a:r>
            <a:r>
              <a:rPr lang="ru-RU" sz="1600" dirty="0" smtClean="0"/>
              <a:t> землях лилии цветут,</a:t>
            </a:r>
            <a:br>
              <a:rPr lang="ru-RU" sz="1600" dirty="0" smtClean="0"/>
            </a:br>
            <a:r>
              <a:rPr lang="ru-RU" sz="1600" dirty="0" smtClean="0"/>
              <a:t>Пастухи овец на лугах пасут.</a:t>
            </a:r>
            <a:br>
              <a:rPr lang="ru-RU" sz="1600" dirty="0" smtClean="0"/>
            </a:br>
            <a:r>
              <a:rPr lang="ru-RU" sz="1600" dirty="0" smtClean="0"/>
              <a:t>Солнце ярко светит, греет </a:t>
            </a:r>
            <a:r>
              <a:rPr lang="ru-RU" sz="1600" dirty="0" err="1" smtClean="0"/>
              <a:t>Назарет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Там явилась дева на свет.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902" y="1609725"/>
            <a:ext cx="404559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  В яслях спал на свежем сене</a:t>
            </a:r>
            <a:br>
              <a:rPr lang="ru-RU" sz="1600" dirty="0" smtClean="0"/>
            </a:br>
            <a:r>
              <a:rPr lang="ru-RU" sz="1600" dirty="0" smtClean="0"/>
              <a:t>  Тихий крошечный Христос.</a:t>
            </a:r>
            <a:br>
              <a:rPr lang="ru-RU" sz="1600" dirty="0" smtClean="0"/>
            </a:br>
            <a:r>
              <a:rPr lang="ru-RU" sz="1600" dirty="0" smtClean="0"/>
              <a:t>  Месяц, выглянув из тени,</a:t>
            </a:r>
            <a:br>
              <a:rPr lang="ru-RU" sz="1600" dirty="0" smtClean="0"/>
            </a:br>
            <a:r>
              <a:rPr lang="en-US" sz="1600" dirty="0" smtClean="0"/>
              <a:t>  </a:t>
            </a:r>
            <a:r>
              <a:rPr lang="ru-RU" sz="1600" dirty="0" smtClean="0"/>
              <a:t>Гладил лен Его волос.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179" y="1609725"/>
            <a:ext cx="423904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Появились над вертепом ангелы</a:t>
            </a:r>
            <a:br>
              <a:rPr lang="ru-RU" sz="1600" dirty="0" smtClean="0"/>
            </a:br>
            <a:r>
              <a:rPr lang="ru-RU" sz="1600" dirty="0" smtClean="0"/>
              <a:t>И запели в честь младенца Песнь хвалы:</a:t>
            </a:r>
            <a:br>
              <a:rPr lang="ru-RU" sz="1600" dirty="0" smtClean="0"/>
            </a:br>
            <a:r>
              <a:rPr lang="ru-RU" sz="1600" dirty="0" smtClean="0"/>
              <a:t>Слава во вышних Богу</a:t>
            </a:r>
            <a:br>
              <a:rPr lang="ru-RU" sz="1600" dirty="0" smtClean="0"/>
            </a:br>
            <a:r>
              <a:rPr lang="ru-RU" sz="1600" dirty="0" smtClean="0"/>
              <a:t>И на земли мир!</a:t>
            </a:r>
            <a:endParaRPr lang="ru-RU" sz="1600" dirty="0"/>
          </a:p>
        </p:txBody>
      </p:sp>
      <p:pic>
        <p:nvPicPr>
          <p:cNvPr id="1026" name="Picture 2" descr="C:\Documents and Settings\Admin\Рабочий стол\4701_thumbzo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651794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той стране были на поле пастухи. Вдруг престал им Ангел Господень. И сказал им Ангел : не бойтесь, я возвещаю вам великую радость , которая будет всем людям, ибо ныне родился вам в городе </a:t>
            </a:r>
            <a:r>
              <a:rPr lang="ru-RU" sz="2000" dirty="0" err="1" smtClean="0"/>
              <a:t>Давидовом</a:t>
            </a:r>
            <a:r>
              <a:rPr lang="ru-RU" sz="2000" dirty="0" smtClean="0"/>
              <a:t> Спаситель , Который есть Христос Господь; и вот вам знак: вы найдете Младенца в пеленах, лежащего в яслях.</a:t>
            </a:r>
            <a:endParaRPr lang="ru-RU" sz="2000" dirty="0"/>
          </a:p>
        </p:txBody>
      </p:sp>
      <p:pic>
        <p:nvPicPr>
          <p:cNvPr id="5" name="Picture 2" descr="C:\Documents and Settings\Admin\Мои документы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00504"/>
            <a:ext cx="10382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Мария, Иосиф Богу молились.</a:t>
            </a:r>
            <a:br>
              <a:rPr lang="ru-RU" sz="1600" dirty="0" smtClean="0"/>
            </a:br>
            <a:r>
              <a:rPr lang="ru-RU" sz="1600" dirty="0" smtClean="0"/>
              <a:t>Пастушки с </a:t>
            </a:r>
            <a:r>
              <a:rPr lang="ru-RU" sz="1600" dirty="0" err="1" smtClean="0"/>
              <a:t>ягнятком</a:t>
            </a:r>
            <a:r>
              <a:rPr lang="ru-RU" sz="1600" dirty="0" smtClean="0"/>
              <a:t> Христу поклонились.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363379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Волхвы дары свои ему несут,</a:t>
            </a:r>
            <a:br>
              <a:rPr lang="ru-RU" sz="1600" dirty="0" smtClean="0"/>
            </a:br>
            <a:r>
              <a:rPr lang="ru-RU" sz="1600" dirty="0" smtClean="0"/>
              <a:t>За ними важно вслед</a:t>
            </a:r>
            <a:br>
              <a:rPr lang="ru-RU" sz="1600" dirty="0" smtClean="0"/>
            </a:br>
            <a:r>
              <a:rPr lang="ru-RU" sz="1600" dirty="0" smtClean="0"/>
              <a:t>Верблюды длинноногие идут,</a:t>
            </a:r>
            <a:br>
              <a:rPr lang="ru-RU" sz="1600" dirty="0" smtClean="0"/>
            </a:br>
            <a:r>
              <a:rPr lang="ru-RU" sz="1600" dirty="0" smtClean="0"/>
              <a:t>Звезда им дарит свет.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2142331"/>
            <a:ext cx="52387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115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Рождество   Христово</vt:lpstr>
      <vt:lpstr>7 января Православные Христиане празднуют Рождество Христово. Рождество Господа нашего Иисуса Христа</vt:lpstr>
      <vt:lpstr> В Галилейских землях лилии цветут, Пастухи овец на лугах пасут. Солнце ярко светит, греет Назарет, Там явилась дева на свет.</vt:lpstr>
      <vt:lpstr>Слайд 4</vt:lpstr>
      <vt:lpstr>  В яслях спал на свежем сене   Тихий крошечный Христос.   Месяц, выглянув из тени,   Гладил лен Его волос. </vt:lpstr>
      <vt:lpstr>Появились над вертепом ангелы И запели в честь младенца Песнь хвалы: Слава во вышних Богу И на земли мир!</vt:lpstr>
      <vt:lpstr>Слайд 7</vt:lpstr>
      <vt:lpstr>Мария, Иосиф Богу молились. Пастушки с ягнятком Христу поклонились.</vt:lpstr>
      <vt:lpstr>Волхвы дары свои ему несут, За ними важно вслед Верблюды длинноногие идут, Звезда им дарит свет.</vt:lpstr>
      <vt:lpstr>Волхвы с востока дары приносят, Злато и ладан, Смирну подносят.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 и Рождественские святки</dc:title>
  <cp:lastModifiedBy>роа</cp:lastModifiedBy>
  <cp:revision>35</cp:revision>
  <dcterms:modified xsi:type="dcterms:W3CDTF">2014-12-30T15:09:42Z</dcterms:modified>
</cp:coreProperties>
</file>