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9538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55153-4078-4036-A959-3275AC9A7AEC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140F-56BD-4984-A50B-9345B8253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5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140F-56BD-4984-A50B-9345B82539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9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5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9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8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5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3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4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26C4-4FDA-4FAA-B5D1-2B0FB949939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6B66-E330-42DF-B8CD-9A5540D4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7126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Времена года.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МБДОУ «Теремок»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Бенецкая Наталья Николаевна.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5"/>
            <a:ext cx="9110153" cy="6832615"/>
          </a:xfrm>
        </p:spPr>
      </p:pic>
    </p:spTree>
    <p:extLst>
      <p:ext uri="{BB962C8B-B14F-4D97-AF65-F5344CB8AC3E}">
        <p14:creationId xmlns:p14="http://schemas.microsoft.com/office/powerpoint/2010/main" val="33473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" y="0"/>
            <a:ext cx="9128340" cy="6846255"/>
          </a:xfrm>
        </p:spPr>
      </p:pic>
    </p:spTree>
    <p:extLst>
      <p:ext uri="{BB962C8B-B14F-4D97-AF65-F5344CB8AC3E}">
        <p14:creationId xmlns:p14="http://schemas.microsoft.com/office/powerpoint/2010/main" val="14385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" y="4210"/>
            <a:ext cx="9134247" cy="6853790"/>
          </a:xfrm>
        </p:spPr>
      </p:pic>
    </p:spTree>
    <p:extLst>
      <p:ext uri="{BB962C8B-B14F-4D97-AF65-F5344CB8AC3E}">
        <p14:creationId xmlns:p14="http://schemas.microsoft.com/office/powerpoint/2010/main" val="37363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6" y="0"/>
            <a:ext cx="9285765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5"/>
            <a:ext cx="9272340" cy="69542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2674640" cy="6597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Природа умеет удивлять своими красками и настроением в каждое время года. Весна - радость и пробуждение, лето - благоухание и свежесть, осень - усталость и грусть, а зима - тишина и сказка.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20" y="-99392"/>
            <a:ext cx="474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7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9"/>
            <a:ext cx="9139848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1"/>
            <a:ext cx="3375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</a:rPr>
              <a:t>Зашумела, разгулялась</a:t>
            </a:r>
          </a:p>
          <a:p>
            <a:r>
              <a:rPr lang="ru-RU" sz="2400" dirty="0" smtClean="0">
                <a:effectLst/>
              </a:rPr>
              <a:t>В поле непогода;</a:t>
            </a:r>
          </a:p>
          <a:p>
            <a:r>
              <a:rPr lang="ru-RU" sz="2400" dirty="0" smtClean="0">
                <a:effectLst/>
              </a:rPr>
              <a:t>Принакрылась белым снегом</a:t>
            </a:r>
          </a:p>
          <a:p>
            <a:r>
              <a:rPr lang="ru-RU" sz="2400" dirty="0" smtClean="0">
                <a:effectLst/>
              </a:rPr>
              <a:t>Гладкая дорога.</a:t>
            </a:r>
          </a:p>
          <a:p>
            <a:r>
              <a:rPr lang="ru-RU" sz="2400" dirty="0" smtClean="0">
                <a:effectLst/>
              </a:rPr>
              <a:t>Белым снегом принакрылась,</a:t>
            </a:r>
          </a:p>
          <a:p>
            <a:r>
              <a:rPr lang="ru-RU" sz="2400" dirty="0" smtClean="0">
                <a:effectLst/>
              </a:rPr>
              <a:t>Не осталось следу.</a:t>
            </a:r>
          </a:p>
          <a:p>
            <a:r>
              <a:rPr lang="ru-RU" sz="2400" dirty="0" err="1" smtClean="0">
                <a:effectLst/>
              </a:rPr>
              <a:t>Поднялася</a:t>
            </a:r>
            <a:r>
              <a:rPr lang="ru-RU" sz="2400" dirty="0" smtClean="0">
                <a:effectLst/>
              </a:rPr>
              <a:t> пыль и вьюга,</a:t>
            </a:r>
          </a:p>
          <a:p>
            <a:r>
              <a:rPr lang="ru-RU" sz="2400" dirty="0" smtClean="0">
                <a:effectLst/>
              </a:rPr>
              <a:t>Не видать и свету.</a:t>
            </a:r>
          </a:p>
          <a:p>
            <a:r>
              <a:rPr lang="ru-RU" sz="2400" i="1" dirty="0" smtClean="0">
                <a:effectLst/>
              </a:rPr>
              <a:t>И. Никитин</a:t>
            </a:r>
            <a:endParaRPr lang="ru-RU" sz="24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885168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6" y="13539"/>
            <a:ext cx="9160586" cy="68519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745217"/>
            <a:ext cx="377991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Еще дуют холодные ветры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И наносят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утренни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морозы,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Только что на проталинах весенних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Показались ранние цветочки,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Как из чудного царства воскового,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Из душистой келейки медовой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Вылетала первая пчелка, 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Полетела по ранним цветочкам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О красной весне поразведать,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Скоро ль будет гостья дорогая,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Скоро ль луга позеленеют,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Скоро ль у кудрявой у березы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Распустятся клейкие листочки,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Зацветет черемуха душиста.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(Александр Пушкин)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1162050"/>
            <a:ext cx="5220072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0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36339"/>
            <a:ext cx="3563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Здравствуй, весенняя первая травка!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Как распустилась? Ты рада теплу?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Знаю, y вас там веселье и давка,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Дружно работают в каждом </a:t>
            </a:r>
            <a:r>
              <a:rPr lang="ru-RU" dirty="0" err="1" smtClean="0">
                <a:effectLst/>
              </a:rPr>
              <a:t>yглy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Высyнyть</a:t>
            </a:r>
            <a:r>
              <a:rPr lang="ru-RU" dirty="0" smtClean="0">
                <a:effectLst/>
              </a:rPr>
              <a:t> листик иль синий цветочек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Каждый спешит молодой корешок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Раньше, чем ива из ласковых почек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Первый покажет зеленый листок.</a:t>
            </a:r>
            <a:endParaRPr lang="ru-RU" dirty="0" smtClean="0"/>
          </a:p>
          <a:p>
            <a:r>
              <a:rPr lang="ru-RU" b="1" dirty="0"/>
              <a:t>(Сергей Городецкий)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78802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4345"/>
            <a:ext cx="3600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Черёмуха душистая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 весною расцвела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 ветки золотистые,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Что кудри, завила.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Кругом роса медвяная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Сползает по коре,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Под нею зелень пряная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Сияет в серебре.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 рядом, у проталинки,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 траве, между корней,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Бежит, струится маленький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Серебряный ручей.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Черёмуха душистая,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Развесившись, стоит,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 зелень золотистая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 солнышке горит.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Ручей волной гремучею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Все ветки обдает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 вкрадчиво под кручею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Ей песенки поет.</a:t>
            </a:r>
            <a:endParaRPr lang="ru-RU" dirty="0" smtClean="0"/>
          </a:p>
          <a:p>
            <a:r>
              <a:rPr lang="ru-RU" b="1" dirty="0" smtClean="0">
                <a:effectLst/>
              </a:rPr>
              <a:t>(Сергей Есенин)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21">
            <a:off x="3203848" y="470396"/>
            <a:ext cx="52200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3" y="0"/>
            <a:ext cx="9272493" cy="71554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-137147"/>
            <a:ext cx="495154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Летний вечер тих и ясен;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Посмотри, как дремлют ивы;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Запад неба бледно-красен,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реки блестят извивы.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 вершин скользя к вершинам,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Ветер ползе</a:t>
            </a:r>
            <a:r>
              <a:rPr lang="ru-RU" sz="2000" dirty="0" smtClean="0">
                <a:latin typeface="Arial" charset="0"/>
                <a:cs typeface="Arial" charset="0"/>
              </a:rPr>
              <a:t>т лесною высью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Слышишь ржанье по долинам?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То табун несется рысью.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(А. Фет)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9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4" y="-14622"/>
            <a:ext cx="9144000" cy="68285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1863992"/>
            <a:ext cx="403244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Мелькают крылья ласточки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На солнце серебром;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Луга цветами убраны,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Леса шумят кругом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Как солнцу рады ласточки,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Как высоко взвились!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Звенит их криком радостным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Вся голубая высь.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Поля кругом раскинулись,—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Конца им не видать.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Рожь поднялась, волнуется,—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Простор и благодать!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И.А.Белоусов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156176" y="1166843"/>
            <a:ext cx="29878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Скрылось лето веселое,</a:t>
            </a:r>
            <a:br>
              <a:rPr lang="ru-RU" dirty="0" smtClean="0"/>
            </a:br>
            <a:r>
              <a:rPr lang="ru-RU" dirty="0" smtClean="0"/>
              <a:t>Снова в наших краях</a:t>
            </a:r>
            <a:br>
              <a:rPr lang="ru-RU" dirty="0" smtClean="0"/>
            </a:br>
            <a:r>
              <a:rPr lang="ru-RU" dirty="0" smtClean="0"/>
              <a:t>Осень с рыжими кленами,</a:t>
            </a:r>
            <a:br>
              <a:rPr lang="ru-RU" dirty="0" smtClean="0"/>
            </a:br>
            <a:r>
              <a:rPr lang="ru-RU" dirty="0" smtClean="0"/>
              <a:t>Грустные тополя.</a:t>
            </a:r>
            <a:br>
              <a:rPr lang="ru-RU" dirty="0" smtClean="0"/>
            </a:br>
            <a:r>
              <a:rPr lang="ru-RU" dirty="0" smtClean="0"/>
              <a:t>Снова срывает ветер</a:t>
            </a:r>
            <a:br>
              <a:rPr lang="ru-RU" dirty="0" smtClean="0"/>
            </a:br>
            <a:r>
              <a:rPr lang="ru-RU" dirty="0" smtClean="0"/>
              <a:t>Лодочки-листья с ив,</a:t>
            </a:r>
            <a:br>
              <a:rPr lang="ru-RU" dirty="0" smtClean="0"/>
            </a:br>
            <a:r>
              <a:rPr lang="ru-RU" dirty="0" smtClean="0"/>
              <a:t>Паутинки бабьего лета</a:t>
            </a:r>
            <a:br>
              <a:rPr lang="ru-RU" dirty="0" smtClean="0"/>
            </a:br>
            <a:r>
              <a:rPr lang="ru-RU" dirty="0" smtClean="0"/>
              <a:t>Печально в </a:t>
            </a:r>
            <a:r>
              <a:rPr lang="ru-RU" dirty="0" err="1" smtClean="0"/>
              <a:t>рекУ</a:t>
            </a:r>
            <a:r>
              <a:rPr lang="ru-RU" dirty="0" smtClean="0"/>
              <a:t> обронив.</a:t>
            </a:r>
            <a:br>
              <a:rPr lang="ru-RU" dirty="0" smtClean="0"/>
            </a:br>
            <a:r>
              <a:rPr lang="ru-RU" dirty="0" smtClean="0"/>
              <a:t>Серой, понурой стаей</a:t>
            </a:r>
            <a:br>
              <a:rPr lang="ru-RU" dirty="0" smtClean="0"/>
            </a:br>
            <a:r>
              <a:rPr lang="ru-RU" dirty="0" smtClean="0"/>
              <a:t>По небу ползут облака,</a:t>
            </a:r>
            <a:br>
              <a:rPr lang="ru-RU" dirty="0" smtClean="0"/>
            </a:br>
            <a:r>
              <a:rPr lang="ru-RU" dirty="0" smtClean="0"/>
              <a:t>Гуси кричат, улетая,</a:t>
            </a:r>
            <a:br>
              <a:rPr lang="ru-RU" dirty="0" smtClean="0"/>
            </a:br>
            <a:r>
              <a:rPr lang="ru-RU" dirty="0" smtClean="0"/>
              <a:t>Без них загрустила река.</a:t>
            </a:r>
            <a:br>
              <a:rPr lang="ru-RU" dirty="0" smtClean="0"/>
            </a:br>
            <a:r>
              <a:rPr lang="ru-RU" dirty="0" smtClean="0"/>
              <a:t>Плачет туман на рассвете,</a:t>
            </a:r>
            <a:br>
              <a:rPr lang="ru-RU" dirty="0" smtClean="0"/>
            </a:br>
            <a:r>
              <a:rPr lang="ru-RU" dirty="0" err="1" smtClean="0"/>
              <a:t>Вянет,желтея</a:t>
            </a:r>
            <a:r>
              <a:rPr lang="ru-RU" dirty="0" smtClean="0"/>
              <a:t>, трава.</a:t>
            </a:r>
            <a:br>
              <a:rPr lang="ru-RU" dirty="0" smtClean="0"/>
            </a:br>
            <a:r>
              <a:rPr lang="ru-RU" dirty="0" smtClean="0"/>
              <a:t>И лишь не тоскует о лете</a:t>
            </a:r>
            <a:br>
              <a:rPr lang="ru-RU" dirty="0" smtClean="0"/>
            </a:br>
            <a:r>
              <a:rPr lang="ru-RU" dirty="0" smtClean="0"/>
              <a:t>Ветер-сорвиголова.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109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Времена года. </vt:lpstr>
      <vt:lpstr>Природа умеет удивлять своими красками и настроением в каждое время года. Весна - радость и пробуждение, лето - благоухание и свежесть, осень - усталость и грусть, а зима - тишина и сказка.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2014-11-08T14:24:23Z</dcterms:created>
  <dcterms:modified xsi:type="dcterms:W3CDTF">2014-11-09T07:39:28Z</dcterms:modified>
</cp:coreProperties>
</file>