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0" autoAdjust="0"/>
    <p:restoredTop sz="94660"/>
  </p:normalViewPr>
  <p:slideViewPr>
    <p:cSldViewPr>
      <p:cViewPr>
        <p:scale>
          <a:sx n="80" d="100"/>
          <a:sy n="80" d="100"/>
        </p:scale>
        <p:origin x="954" y="112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842E-8EDD-42E9-8B94-87DEFB736B7D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0F6A-BC51-4B4F-824D-670A3C528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0F6A-BC51-4B4F-824D-670A3C5281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767227-61FA-4D3B-971D-18427BAE81D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850FF1-3821-4476-BE2D-25F6C56F8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2;&#1072;&#1085;&#1092;&#1072;&#1088;&#1099;!!!!!.mp3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6;&#1072;&#1088;&#1080;&#1082;&#1080;%20ami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72819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536" y="2780929"/>
            <a:ext cx="828092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  «Счастливый случай»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теме: «Развитие умения задавать вопросы кто? или что?»</a:t>
            </a:r>
            <a:endParaRPr lang="ru-RU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1138"/>
            <a:ext cx="67687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64043" y="332656"/>
            <a:ext cx="66159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Победила дружба!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фанфары!!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9577064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6616" y="2967335"/>
            <a:ext cx="729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 работу!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шарики 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AppData\Local\Microsoft\Windows\Temporary Internet Files\Content.IE5\K23DNAI0\MC9004404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2520280" cy="2122512"/>
          </a:xfrm>
          <a:prstGeom prst="rect">
            <a:avLst/>
          </a:prstGeom>
          <a:noFill/>
        </p:spPr>
      </p:pic>
      <p:pic>
        <p:nvPicPr>
          <p:cNvPr id="1030" name="Picture 6" descr="C:\Users\User\AppData\Local\Microsoft\Windows\Temporary Internet Files\Content.IE5\7VPAY79B\MC90044066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988840"/>
            <a:ext cx="2088232" cy="24548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268760"/>
            <a:ext cx="2943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052736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620688"/>
            <a:ext cx="1562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76672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877272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4941168"/>
            <a:ext cx="1676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76872"/>
            <a:ext cx="22322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3743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5805264"/>
            <a:ext cx="25922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одушевленные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8083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48880"/>
            <a:ext cx="2376264" cy="30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628800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661248"/>
            <a:ext cx="4752528" cy="7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Умеешь ли правильно задавать вопросы к словам?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16832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132856"/>
            <a:ext cx="2555776" cy="38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02427"/>
          </a:xfrm>
        </p:spPr>
        <p:txBody>
          <a:bodyPr/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Диалог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–  </a:t>
            </a:r>
            <a:r>
              <a:rPr lang="ru-RU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  разговор двух или нескольких  лиц.</a:t>
            </a:r>
            <a:endParaRPr lang="ru-RU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Вспомните, что такое диалог?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r>
              <a:rPr lang="ru-RU" dirty="0" smtClean="0"/>
              <a:t>1.  - …     это?</a:t>
            </a:r>
          </a:p>
          <a:p>
            <a:r>
              <a:rPr lang="ru-RU" dirty="0" smtClean="0"/>
              <a:t>     - Мой младший брат.</a:t>
            </a:r>
          </a:p>
          <a:p>
            <a:r>
              <a:rPr lang="ru-RU" dirty="0" smtClean="0"/>
              <a:t> 2. - …       это?</a:t>
            </a:r>
          </a:p>
          <a:p>
            <a:r>
              <a:rPr lang="ru-RU" dirty="0" smtClean="0"/>
              <a:t>     </a:t>
            </a:r>
            <a:r>
              <a:rPr lang="ru-RU" smtClean="0"/>
              <a:t>- Книга для </a:t>
            </a:r>
            <a:r>
              <a:rPr lang="ru-RU" dirty="0" smtClean="0"/>
              <a:t>чтения.</a:t>
            </a:r>
          </a:p>
          <a:p>
            <a:r>
              <a:rPr lang="ru-RU" dirty="0" smtClean="0"/>
              <a:t> 3. - …      это?</a:t>
            </a:r>
          </a:p>
          <a:p>
            <a:r>
              <a:rPr lang="ru-RU" dirty="0" smtClean="0"/>
              <a:t>     - Сказочные герои.</a:t>
            </a:r>
          </a:p>
          <a:p>
            <a:r>
              <a:rPr lang="ru-RU" dirty="0" smtClean="0"/>
              <a:t> 4. -  …    это?</a:t>
            </a:r>
          </a:p>
          <a:p>
            <a:r>
              <a:rPr lang="ru-RU" dirty="0" smtClean="0"/>
              <a:t>     - Моя домашняя работа.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 Вставить слова </a:t>
            </a:r>
            <a:r>
              <a:rPr lang="ru-RU" i="1" dirty="0" smtClean="0">
                <a:solidFill>
                  <a:srgbClr val="FFFF00"/>
                </a:solidFill>
              </a:rPr>
              <a:t>кто?</a:t>
            </a:r>
            <a:r>
              <a:rPr lang="ru-RU" dirty="0" smtClean="0">
                <a:solidFill>
                  <a:srgbClr val="FFFF00"/>
                </a:solidFill>
              </a:rPr>
              <a:t> или </a:t>
            </a:r>
            <a:r>
              <a:rPr lang="ru-RU" i="1" dirty="0" smtClean="0">
                <a:solidFill>
                  <a:srgbClr val="FFFF00"/>
                </a:solidFill>
              </a:rPr>
              <a:t>что?»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864096" cy="4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84984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332656"/>
            <a:ext cx="8640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«Волшебные превращения»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551837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коса,   мак,  капля,  сон.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352381" cy="5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485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80928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95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0567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4888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510</TotalTime>
  <Words>145</Words>
  <Application>Microsoft Office PowerPoint</Application>
  <PresentationFormat>Экран (4:3)</PresentationFormat>
  <Paragraphs>28</Paragraphs>
  <Slides>11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</vt:lpstr>
      <vt:lpstr>Слайд 2</vt:lpstr>
      <vt:lpstr>Умеешь ли правильно задавать вопросы к словам?</vt:lpstr>
      <vt:lpstr>Умеешь ли правильно задавать вопросы к словам?</vt:lpstr>
      <vt:lpstr>Умеешь ли правильно задавать вопросы к словам?</vt:lpstr>
      <vt:lpstr>Вспомните, что такое диалог?</vt:lpstr>
      <vt:lpstr>« Вставить слова кто? или что?»</vt:lpstr>
      <vt:lpstr>Слайд 8</vt:lpstr>
      <vt:lpstr>               </vt:lpstr>
      <vt:lpstr>         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2011-10-28T14:45:49Z</dcterms:created>
  <dcterms:modified xsi:type="dcterms:W3CDTF">2011-11-01T13:43:17Z</dcterms:modified>
</cp:coreProperties>
</file>