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62" r:id="rId6"/>
    <p:sldId id="266" r:id="rId7"/>
    <p:sldId id="263" r:id="rId8"/>
    <p:sldId id="257" r:id="rId9"/>
    <p:sldId id="258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0FF"/>
    <a:srgbClr val="9AFE8C"/>
    <a:srgbClr val="FFFF81"/>
    <a:srgbClr val="7AFEEB"/>
    <a:srgbClr val="FFB9A3"/>
    <a:srgbClr val="F8AF9E"/>
    <a:srgbClr val="810284"/>
    <a:srgbClr val="9B039F"/>
    <a:srgbClr val="FA8BFD"/>
    <a:srgbClr val="F490B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0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714FD-DFF8-4DCF-9BFA-7B82A80F4B19}" type="datetimeFigureOut">
              <a:rPr lang="ru-RU" smtClean="0"/>
              <a:pPr/>
              <a:t>18.11.2011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49D6-4A8E-46CF-A099-CF8BF97870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A91FD"/>
            </a:gs>
            <a:gs pos="21001">
              <a:srgbClr val="B0B6FE"/>
            </a:gs>
            <a:gs pos="35001">
              <a:srgbClr val="91EBB5"/>
            </a:gs>
            <a:gs pos="52000">
              <a:srgbClr val="FFFFB3"/>
            </a:gs>
            <a:gs pos="73000">
              <a:srgbClr val="F8AF9E"/>
            </a:gs>
            <a:gs pos="88000">
              <a:srgbClr val="F490B6"/>
            </a:gs>
            <a:gs pos="100000">
              <a:srgbClr val="FA8B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60648"/>
            <a:ext cx="7772400" cy="46805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>Презентация </a:t>
            </a: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/>
            </a:r>
            <a:br>
              <a:rPr lang="ru-RU" dirty="0" smtClean="0">
                <a:solidFill>
                  <a:srgbClr val="810284"/>
                </a:solidFill>
                <a:latin typeface="Adventure" pitchFamily="2" charset="0"/>
              </a:rPr>
            </a:b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>для </a:t>
            </a: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>работы с детьми с задержкой </a:t>
            </a:r>
            <a:r>
              <a:rPr lang="ru-RU" dirty="0" err="1" smtClean="0">
                <a:solidFill>
                  <a:srgbClr val="810284"/>
                </a:solidFill>
                <a:latin typeface="Adventure" pitchFamily="2" charset="0"/>
              </a:rPr>
              <a:t>психоречевого</a:t>
            </a: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> развития </a:t>
            </a: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>6-7 </a:t>
            </a: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>лет </a:t>
            </a: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>по </a:t>
            </a: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>подготовке к обучению </a:t>
            </a: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>грамоте</a:t>
            </a: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/>
            </a:r>
            <a:br>
              <a:rPr lang="ru-RU" dirty="0" smtClean="0">
                <a:solidFill>
                  <a:srgbClr val="810284"/>
                </a:solidFill>
                <a:latin typeface="Adventure" pitchFamily="2" charset="0"/>
              </a:rPr>
            </a:b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>«Назови действие»</a:t>
            </a:r>
            <a:br>
              <a:rPr lang="ru-RU" dirty="0" smtClean="0">
                <a:solidFill>
                  <a:srgbClr val="810284"/>
                </a:solidFill>
                <a:latin typeface="Adventure" pitchFamily="2" charset="0"/>
              </a:rPr>
            </a:br>
            <a:r>
              <a:rPr lang="ru-RU" sz="1600" dirty="0">
                <a:latin typeface="Adventure" pitchFamily="2" charset="0"/>
              </a:rPr>
              <a:t>Ц</a:t>
            </a:r>
            <a:r>
              <a:rPr lang="ru-RU" sz="1600" dirty="0" smtClean="0">
                <a:latin typeface="Adventure" pitchFamily="2" charset="0"/>
              </a:rPr>
              <a:t>ели: учить детей подбирать к картинкам слова, обозначающие действие, расширять пассивный и активный словарь, учить дифференцировать слова, обозначающие предмет и действие, тренировать детей отвечать полными предложениями</a:t>
            </a:r>
            <a:r>
              <a:rPr lang="ru-RU" dirty="0" smtClean="0">
                <a:solidFill>
                  <a:srgbClr val="810284"/>
                </a:solidFill>
                <a:latin typeface="Adventure" pitchFamily="2" charset="0"/>
              </a:rPr>
              <a:t/>
            </a:r>
            <a:br>
              <a:rPr lang="ru-RU" dirty="0" smtClean="0">
                <a:solidFill>
                  <a:srgbClr val="810284"/>
                </a:solidFill>
                <a:latin typeface="Adventure" pitchFamily="2" charset="0"/>
              </a:rPr>
            </a:br>
            <a:endParaRPr lang="ru-RU" sz="1800" dirty="0">
              <a:latin typeface="Adventure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157192"/>
            <a:ext cx="4464496" cy="1152128"/>
          </a:xfrm>
        </p:spPr>
        <p:txBody>
          <a:bodyPr>
            <a:normAutofit fontScale="62500" lnSpcReduction="20000"/>
          </a:bodyPr>
          <a:lstStyle/>
          <a:p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МДОУ детский сад компенсирующего вида № 26 «Солнышко»</a:t>
            </a:r>
          </a:p>
          <a:p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учитель-дефектолог  Белым И.Б.</a:t>
            </a:r>
          </a:p>
          <a:p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endParaRPr lang="ru-RU" sz="2800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4896544" cy="364902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Дополни предложение. Пловец …</a:t>
            </a:r>
            <a:endParaRPr lang="ru-RU" sz="2000" dirty="0"/>
          </a:p>
        </p:txBody>
      </p:sp>
      <p:pic>
        <p:nvPicPr>
          <p:cNvPr id="4" name="Picture 4" descr="C:\Users\1\Изображения\iStock_000007137756Medium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836712"/>
            <a:ext cx="7776864" cy="5832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5122912" cy="4320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Дополни предложение. Гимнастка…</a:t>
            </a:r>
            <a:endParaRPr lang="ru-RU" sz="2000" dirty="0"/>
          </a:p>
        </p:txBody>
      </p:sp>
      <p:pic>
        <p:nvPicPr>
          <p:cNvPr id="1026" name="Picture 2" descr="C:\Users\1\Изображения\25400_origin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99592" y="836712"/>
            <a:ext cx="7416824" cy="5780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5000"/>
              </a:schemeClr>
            </a:gs>
            <a:gs pos="17999">
              <a:schemeClr val="bg1">
                <a:lumMod val="65000"/>
              </a:schemeClr>
            </a:gs>
            <a:gs pos="36000">
              <a:schemeClr val="accent3">
                <a:lumMod val="60000"/>
                <a:lumOff val="40000"/>
              </a:schemeClr>
            </a:gs>
            <a:gs pos="61000">
              <a:schemeClr val="bg2">
                <a:lumMod val="75000"/>
              </a:schemeClr>
            </a:gs>
            <a:gs pos="82001">
              <a:schemeClr val="accent2">
                <a:lumMod val="60000"/>
                <a:lumOff val="40000"/>
              </a:schemeClr>
            </a:gs>
            <a:gs pos="100000">
              <a:srgbClr val="97B0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5122912" cy="4320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Дополни предложение. </a:t>
            </a:r>
            <a:r>
              <a:rPr lang="ru-RU" sz="2000" dirty="0" smtClean="0"/>
              <a:t>Спортсмен</a:t>
            </a:r>
            <a:r>
              <a:rPr lang="ru-RU" sz="2000" dirty="0" smtClean="0"/>
              <a:t>…</a:t>
            </a:r>
            <a:endParaRPr lang="ru-RU" sz="2000" dirty="0"/>
          </a:p>
        </p:txBody>
      </p:sp>
      <p:pic>
        <p:nvPicPr>
          <p:cNvPr id="5122" name="Picture 2" descr="C:\Users\1\Изображения\IMG_462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83768" y="548680"/>
            <a:ext cx="3571086" cy="6116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81"/>
            </a:gs>
            <a:gs pos="50000">
              <a:srgbClr val="9AFE8C"/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42852"/>
            <a:ext cx="6912768" cy="33382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Что делает девочка?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1\Изображения\post-20475-1307011786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5576" y="836712"/>
            <a:ext cx="7737057" cy="5698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D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912768" cy="288032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Что делает мальчик?</a:t>
            </a:r>
            <a:endParaRPr lang="ru-RU" sz="2800" dirty="0"/>
          </a:p>
        </p:txBody>
      </p:sp>
      <p:pic>
        <p:nvPicPr>
          <p:cNvPr id="2050" name="Picture 2" descr="C:\Users\1\Изображения\football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3728" y="836712"/>
            <a:ext cx="4515886" cy="5853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alpha val="74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5643602" cy="432048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Что делает девочка?</a:t>
            </a:r>
            <a:endParaRPr lang="ru-RU" sz="2800" dirty="0"/>
          </a:p>
        </p:txBody>
      </p:sp>
      <p:pic>
        <p:nvPicPr>
          <p:cNvPr id="3074" name="Picture 2" descr="C:\Users\1\Изображения\Maedchen_2535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764704"/>
            <a:ext cx="7866964" cy="5906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5429288" cy="511156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Что делает мальчик?</a:t>
            </a:r>
            <a:endParaRPr lang="ru-RU" sz="2800" dirty="0"/>
          </a:p>
        </p:txBody>
      </p:sp>
      <p:pic>
        <p:nvPicPr>
          <p:cNvPr id="5" name="Содержимое 4" descr="______________________-06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571472" y="956069"/>
            <a:ext cx="7929618" cy="57769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8AF9E"/>
            </a:gs>
            <a:gs pos="25000">
              <a:srgbClr val="FFB9A3"/>
            </a:gs>
            <a:gs pos="50000">
              <a:srgbClr val="FFFF81"/>
            </a:gs>
            <a:gs pos="75000">
              <a:srgbClr val="7AFEEB"/>
            </a:gs>
            <a:gs pos="100000">
              <a:srgbClr val="97B0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0"/>
            <a:ext cx="4320480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делает девочка?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1\Изображения\20d17118f59e950caf9da6185055c12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15616" y="548680"/>
            <a:ext cx="6979740" cy="6047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5214974" cy="511156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Что делает девушка?</a:t>
            </a:r>
            <a:endParaRPr lang="ru-RU" sz="2800" dirty="0"/>
          </a:p>
        </p:txBody>
      </p:sp>
      <p:pic>
        <p:nvPicPr>
          <p:cNvPr id="6" name="Содержимое 5" descr="ear-clean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500298" y="1000108"/>
            <a:ext cx="4143404" cy="56757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B">
                <a:alpha val="6667"/>
              </a:srgbClr>
            </a:gs>
            <a:gs pos="25000">
              <a:srgbClr val="97EDF1"/>
            </a:gs>
            <a:gs pos="75000">
              <a:srgbClr val="81CCFF"/>
            </a:gs>
            <a:gs pos="100000">
              <a:srgbClr val="005CB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2852"/>
            <a:ext cx="5429288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Что делают мальчики?</a:t>
            </a:r>
            <a:endParaRPr lang="ru-RU" sz="2800" dirty="0"/>
          </a:p>
        </p:txBody>
      </p:sp>
      <p:pic>
        <p:nvPicPr>
          <p:cNvPr id="4" name="Содержимое 3" descr="бегут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928794" y="785794"/>
            <a:ext cx="4816652" cy="58404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CD"/>
            </a:gs>
            <a:gs pos="45000">
              <a:srgbClr val="FFC693"/>
            </a:gs>
            <a:gs pos="70000">
              <a:srgbClr val="FF8F8F"/>
            </a:gs>
            <a:gs pos="100000">
              <a:srgbClr val="F38D8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6072230" cy="285752"/>
          </a:xfrm>
        </p:spPr>
        <p:txBody>
          <a:bodyPr>
            <a:noAutofit/>
          </a:bodyPr>
          <a:lstStyle/>
          <a:p>
            <a:r>
              <a:rPr lang="ru-RU" sz="2800" dirty="0" smtClean="0"/>
              <a:t>Что делает мальчик?</a:t>
            </a:r>
            <a:endParaRPr lang="ru-RU" sz="2800" dirty="0"/>
          </a:p>
        </p:txBody>
      </p:sp>
      <p:pic>
        <p:nvPicPr>
          <p:cNvPr id="9" name="Содержимое 8" descr="354359278198e63fc5ec40fe302d31f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411760" y="764703"/>
            <a:ext cx="3963535" cy="58528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65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 для работы с детьми с задержкой психоречевого развития 6-7 лет по подготовке к обучению грамоте «Назови действие» Цели: учить детей подбирать к картинкам слова, обозначающие действие, расширять пассивный и активный словарь, учить дифференцировать слова, обозначающие предмет и действие, тренировать детей отвечать полными предложениями </vt:lpstr>
      <vt:lpstr>Что делает девочка? </vt:lpstr>
      <vt:lpstr>Что делает мальчик?</vt:lpstr>
      <vt:lpstr>Что делает девочка?</vt:lpstr>
      <vt:lpstr>Что делает мальчик?</vt:lpstr>
      <vt:lpstr>Что делает девочка?</vt:lpstr>
      <vt:lpstr>Что делает девушка?</vt:lpstr>
      <vt:lpstr>Что делают мальчики?</vt:lpstr>
      <vt:lpstr>Что делает мальчик?</vt:lpstr>
      <vt:lpstr>Дополни предложение. Пловец …</vt:lpstr>
      <vt:lpstr>Дополни предложение. Гимнастка…</vt:lpstr>
      <vt:lpstr>Дополни предложение. Спортсмен…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«Назови действие»</dc:title>
  <dc:creator>ирина</dc:creator>
  <cp:lastModifiedBy>1</cp:lastModifiedBy>
  <cp:revision>16</cp:revision>
  <dcterms:created xsi:type="dcterms:W3CDTF">2011-11-15T17:13:16Z</dcterms:created>
  <dcterms:modified xsi:type="dcterms:W3CDTF">2011-11-18T18:21:28Z</dcterms:modified>
</cp:coreProperties>
</file>