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4" r:id="rId4"/>
    <p:sldId id="273" r:id="rId5"/>
    <p:sldId id="276" r:id="rId6"/>
    <p:sldId id="277" r:id="rId7"/>
    <p:sldId id="278" r:id="rId8"/>
    <p:sldId id="279" r:id="rId9"/>
    <p:sldId id="264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FC33A6-338C-4AD0-8D49-ECFDC8A2E88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8B4654-135A-409A-8E8D-8D694ED5F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308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ПРАВИТЕЛЬСТВО </a:t>
            </a:r>
            <a:r>
              <a:rPr lang="ru-RU" sz="1100" dirty="0"/>
              <a:t>САНКТ-ПЕТЕРБУРГА</a:t>
            </a:r>
            <a:br>
              <a:rPr lang="ru-RU" sz="1100" dirty="0"/>
            </a:br>
            <a:r>
              <a:rPr lang="ru-RU" sz="1100" dirty="0"/>
              <a:t>КОМИТЕТ ПО ОБРАЗОВАНИЮ </a:t>
            </a:r>
            <a:br>
              <a:rPr lang="ru-RU" sz="1100" dirty="0"/>
            </a:br>
            <a:r>
              <a:rPr lang="ru-RU" sz="1100" dirty="0"/>
              <a:t> </a:t>
            </a:r>
            <a:br>
              <a:rPr lang="ru-RU" sz="1100" dirty="0"/>
            </a:br>
            <a:r>
              <a:rPr lang="ru-RU" sz="1100" dirty="0"/>
              <a:t>САНКТ-ПЕТЕРБУРГСКАЯ АКАДЕМИЯ</a:t>
            </a:r>
            <a:br>
              <a:rPr lang="ru-RU" sz="1100" dirty="0"/>
            </a:br>
            <a:r>
              <a:rPr lang="ru-RU" sz="1100" dirty="0"/>
              <a:t>ПОСТДИПЛОМНОГО ПЕДАГОГИЧЕСКОГО ОБРАЗОВАНИЯ</a:t>
            </a:r>
            <a:br>
              <a:rPr lang="ru-RU" sz="1100" dirty="0"/>
            </a:br>
            <a:r>
              <a:rPr lang="ru-RU" sz="1100" dirty="0"/>
              <a:t> </a:t>
            </a:r>
            <a:br>
              <a:rPr lang="ru-RU" sz="1100" dirty="0"/>
            </a:br>
            <a:r>
              <a:rPr lang="ru-RU" sz="1100" dirty="0"/>
              <a:t>Институт развития образования </a:t>
            </a:r>
            <a:r>
              <a:rPr lang="ru-RU" dirty="0"/>
              <a:t/>
            </a:r>
            <a:br>
              <a:rPr lang="ru-RU" dirty="0"/>
            </a:br>
            <a:r>
              <a:rPr lang="ru-RU" sz="1100" dirty="0"/>
              <a:t>Кафедра профессионального </a:t>
            </a:r>
            <a:r>
              <a:rPr lang="ru-RU" sz="1100" dirty="0" smtClean="0"/>
              <a:t>образования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800" dirty="0" smtClean="0"/>
              <a:t>Тема: «Оформление и использование в работе информационного уголка безопасности дорожного движения в ДОУ».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Выполнил слушатель курса повышения квалификации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«Организация деятельности по профилактике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детского дорожно-транспортного травматизма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                       в ГОУ Санкт-Петербурга»</a:t>
            </a:r>
            <a:br>
              <a:rPr lang="ru-RU" sz="1600" dirty="0" smtClean="0"/>
            </a:br>
            <a:r>
              <a:rPr lang="ru-RU" sz="1600" dirty="0" smtClean="0"/>
              <a:t>						</a:t>
            </a:r>
            <a:br>
              <a:rPr lang="ru-RU" sz="16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Кириллова Людмила Вячеславовна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805264"/>
            <a:ext cx="6400800" cy="409600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2014 г.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Статистика дорожный происшествий в Приморском районе за 1 полугодие 2014 года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Всего ДТП с пострадавшими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.......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325 (-3)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ДТП с участием детей................................. 27 (-3)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Погибло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людей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………………………………………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.. 8 (-7)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том числе детей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………………………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........ 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0 (0)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Ранено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людей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……………………………………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....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..395 (+3)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том числе детей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…………………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.. 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28 (-4)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ДТП по вине водителей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……………………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269 (+10)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том числе в нетрезвом состоянии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... 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 (+1)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ДТП по вине пешеходов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………………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 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55 (+2)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том числе в нетрезвом состоянии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.. 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0 (0)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ДТП по собственной неосторожности детей.................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8 (+1)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Всего по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Санкт-Петербургу: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Количество ДТП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……………………………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3704 (+139)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Погибло людей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……………………………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.168(+10)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Ранено людей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………………………………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4589 (+266)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Будьте осторожны, берегите себя и окружающих!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рубрике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"Информация для дошкольников"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должны быть представлены наглядные, интересные дошкольникам, художественно оформленные материалы. Например: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рисунки детей по тематике безопасности дорожного движения или полезные для запоминания цветные иллюстрации из учебно-методической литературы и плакатов небольшого формата с изображением опасных и обязательно (в качестве альтернативы) безопасных дорожных ситуаций; </a:t>
            </a:r>
          </a:p>
          <a:p>
            <a:pPr algn="ctr">
              <a:buFontTx/>
              <a:buChar char="-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отдельные иллюстрации для сравнения транспортных и пешеходных светофоров, пешеходных переходов ("зебры", подземного, надземного);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иллюстрации известных дошкольникам дорожных знаков, правильных и неправильных действий пешеходов (на предмет определения детьми, можно или нельзя совершать изображенные на картинках действия). 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Все наглядные материалы должны быть познавательными и обучающими.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шеходный 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7088044" cy="50206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6328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рубрике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"Для вас, родители!"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могут быть представлены следующие материалы: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схема основных маршрутов безопасного движения родителей (или взрослых, сопровождающих детей) по территории, прилегающей к дошкольному учреждению. Схема должна легко читаться и быть понятной.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ней обозначаются: строения, зеленые насаждения, дороги, перекрестки, стоянки автомобилей, остановки маршрутного транспорта и т. д.; 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опасные места (захламленные территории, объекты, закрывающие обзор, открытые люки, места ремонта тротуара и складирования строительных материалов и т. д.); </a:t>
            </a:r>
          </a:p>
          <a:p>
            <a:pPr algn="ctr">
              <a:buFontTx/>
              <a:buChar char="-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основные безопасные пути движения к дошкольному учреждению; 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участки дорог с интенсивным движением транспортных средств; 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направление и скоростной режим движения транспортных потоков; </a:t>
            </a:r>
          </a:p>
          <a:p>
            <a:pPr algn="ctr">
              <a:buFontTx/>
              <a:buChar char="-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места расположения транспортных и пешеходных светофоров, дорожной разметки, дорожных знаков "Дети", "Пешеходный переход" и др.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шру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5784304" cy="46209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4. "Советы для родителей".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Это может быть информация следующего содержания: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Взрослые, находясь с дошкольниками на улице, всегда должны держать их за руку.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Находясь в автомобиле, дошкольники не должны сидеть на переднем сиденье. Дети до 12 лет перевозятся на заднем сиденье автомобиля с использованием специального дет­ского устройства.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Никогда не пристегивайте взрослого и ребенка одним ремнем безопасности. Ремень безопасности должен иметь адаптер для регулирования его по росту ребенка.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Не разрешайте детям стоять в автомобиле между спинками сидений.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Никогда не перевозите ребенка на коленях на переднем или заднем сиденье.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е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76672"/>
            <a:ext cx="3645901" cy="5162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Профилактика детского дорожно-транспортного травматизма на сегодняшний день является одним из направлений деятельности каждого дошкольного учреждения. Об эффективности этой работы можно судить по созданной в детском саду развивающей среды в рамках данной тематики. Особое значение при этом имеет оформление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информационных уголков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Разработка различных методических материалов для дошкольных образовательных учреждений, в т. ч. по пропаганде безопасности дорожного движения, является одной из форм работы по профилактике детского дорожно-транспортного травматизма.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"Уголок безопасности" представляет собой выставочные стенды (один или два-три), на которых расположены необходимые информационные, справочные, статистические, аналитические, обучающие и наглядные материалы по пропаганде безопасности дорожного движения.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стен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31833"/>
            <a:ext cx="4657700" cy="387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Подобные стенды должны быть размещены на видном месте в вестибюле дошкольного учреждения, чтобы родители (или взрослые, сопровождающие дошкольников) могли ознакомиться с содержанием представленных на них материалов.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стендах можно сделать специальные "карманы" из прозрачного материала, удобные для размещения и периодического обновления материалов. В "карманах" в качестве образцов могут находиться современные учебно-методические разработки, публикации периодической печати, наглядные иллюстрации (небольшого формата) по тематике дорожной безопасности.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жные зна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20687"/>
            <a:ext cx="3528392" cy="4949829"/>
          </a:xfrm>
          <a:prstGeom prst="rect">
            <a:avLst/>
          </a:prstGeom>
        </p:spPr>
      </p:pic>
      <p:pic>
        <p:nvPicPr>
          <p:cNvPr id="3" name="Рисунок 2" descr="велосипе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20688"/>
            <a:ext cx="3528392" cy="494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560840" cy="522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Представленный на стендах материал необходимо распределить по рубрикам, например: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"Какие опасности могут быть по дороге в детский сад";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"Для вас, родители!" и др.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Рубрики и наиболее значимая информация должны быть выделены яркими, привлекающими внимание детей красками (обычно оранжевого, красного, желтого цветов). Материалы "уголка безопасности" должны быть актуальными, полезными, интересными и художественно оформленными. Для этого целесообразно использовать фотографии, реально отображающие особенности дорожного движения на территории, прилегающей к дошкольному учреждению.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При оформлении "уголка безопасности" не следует упрощать его содержание размещением на стенде всем известной и неинтересной информации. Материалы, подбираемые для "уголка безопасности", должны периодически обновляться, привлекать внимание дошкольников и их родителей.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92696"/>
            <a:ext cx="7054739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6552728" cy="42182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Примерное содержание основных рубрик.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196752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Статистические, аналитические, информационно-справочные материалы могут быть размещены в рубрике: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"ДТП с участием дошкольников в городе, микрорайоне".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42900" indent="-342900"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"карманы" стенда помещаются следующие справки: </a:t>
            </a:r>
          </a:p>
          <a:p>
            <a:pPr marL="342900" indent="-342900" algn="ct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статистика дорожно-транспортных происшествий с участием дошкольников-пешеходов и пассажиров в городе, микрорайоне (с указанием конкретных улиц города, дат, дней недели, времени суток, возраста ребенка, краткий анализ конкретных причин и условий, в результате которых произошли дорожно-транспортные происшествия);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ежемесячные данные о детском дорожно-транспортном травматизме: количестве погибших и получивших травмы детей.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</TotalTime>
  <Words>814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ПРАВИТЕЛЬСТВО САНКТ-ПЕТЕРБУРГА КОМИТЕТ ПО ОБРАЗОВАНИЮ    САНКТ-ПЕТЕРБУРГСКАЯ АКАДЕМИЯ ПОСТДИПЛОМНОГО ПЕДАГОГИЧЕСКОГО ОБРАЗОВАНИЯ   Институт развития образования  Кафедра профессионального образования        Тема: «Оформление и использование в работе информационного уголка безопасности дорожного движения в ДОУ».                                                                         Выполнил слушатель курса повышения квалификации                                                                                        «Организация деятельности по профилактике                                                                                       детского дорожно-транспортного травматизма                                                                                                                                       в ГОУ Санкт-Петербурга»                                                                                             Кириллова Людмила Вячеславовна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Примерное содержание основных рубрик.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ПРАВИТЕЛЬСТВО САНКТ-ПЕТЕРБУРГА КОМИТЕТ ПО ОБРАЗОВАНИЮ    САНКТ-ПЕТЕРБУРГСКАЯ АКАДЕМИЯ ПОСТДИПЛОМНОГО ПЕДАГОГИЧЕСКОГО ОБРАЗОВАНИЯ   Институт развития образования  Кафедра профессионального образования       Тема: «Оформление и использование в работе информационного уголка безопасности дорожного движения в ДОУ».                                                                         Выполнил слушатель курса повышения квалификации                                                                                        «Организация деятельности по профилактике                                                                                       детского дорожно-транспортного травматизма                                                                                                                                 в ГОУ Санкт-Петербурга»                                                                                                                    Кириллова Людмила Вячеславовна   2014 г.</dc:title>
  <dc:creator>Людмила</dc:creator>
  <cp:lastModifiedBy>Людмила</cp:lastModifiedBy>
  <cp:revision>37</cp:revision>
  <dcterms:created xsi:type="dcterms:W3CDTF">2014-12-03T16:20:15Z</dcterms:created>
  <dcterms:modified xsi:type="dcterms:W3CDTF">2014-12-04T19:43:45Z</dcterms:modified>
</cp:coreProperties>
</file>