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41" d="100"/>
          <a:sy n="41" d="100"/>
        </p:scale>
        <p:origin x="-11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49252-C4B5-471E-968D-0A80EBDB3BFD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4CBAE-2761-4207-820D-4A9289E9D0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797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9E31-E2F8-4179-8850-ED8B9A57057B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D09B0C-10B2-4D1B-AEF6-DB3AB4D968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9E31-E2F8-4179-8850-ED8B9A57057B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9B0C-10B2-4D1B-AEF6-DB3AB4D96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9E31-E2F8-4179-8850-ED8B9A57057B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9B0C-10B2-4D1B-AEF6-DB3AB4D96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EC9E31-E2F8-4179-8850-ED8B9A57057B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4D09B0C-10B2-4D1B-AEF6-DB3AB4D968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9E31-E2F8-4179-8850-ED8B9A57057B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9B0C-10B2-4D1B-AEF6-DB3AB4D968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9E31-E2F8-4179-8850-ED8B9A57057B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9B0C-10B2-4D1B-AEF6-DB3AB4D968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9B0C-10B2-4D1B-AEF6-DB3AB4D968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9E31-E2F8-4179-8850-ED8B9A57057B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9E31-E2F8-4179-8850-ED8B9A57057B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9B0C-10B2-4D1B-AEF6-DB3AB4D968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9E31-E2F8-4179-8850-ED8B9A57057B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9B0C-10B2-4D1B-AEF6-DB3AB4D96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EC9E31-E2F8-4179-8850-ED8B9A57057B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D09B0C-10B2-4D1B-AEF6-DB3AB4D968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9E31-E2F8-4179-8850-ED8B9A57057B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D09B0C-10B2-4D1B-AEF6-DB3AB4D968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CEC9E31-E2F8-4179-8850-ED8B9A57057B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4D09B0C-10B2-4D1B-AEF6-DB3AB4D968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am.ru/" TargetMode="External"/><Relationship Id="rId2" Type="http://schemas.openxmlformats.org/officeDocument/2006/relationships/hyperlink" Target="http://www.myshared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Педагогический проект на тему: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«Наш любимый город – Самара»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002\001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285992"/>
            <a:ext cx="6744812" cy="41603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36" y="1428736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i="1" dirty="0" smtClean="0"/>
              <a:t>Участники проекта:</a:t>
            </a:r>
          </a:p>
          <a:p>
            <a:pPr algn="ctr"/>
            <a:r>
              <a:rPr lang="ru-RU" i="1" dirty="0" smtClean="0"/>
              <a:t>дети, родители и воспитатели группы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620688"/>
            <a:ext cx="4423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Список литературы: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556792"/>
            <a:ext cx="811016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Дошкольная педагогика № 2(51)/февраль/2009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Справочник старшего воспитателя </a:t>
            </a:r>
          </a:p>
          <a:p>
            <a:pPr marL="342900" indent="-342900"/>
            <a:r>
              <a:rPr lang="ru-RU" sz="2800" dirty="0" smtClean="0"/>
              <a:t>дошкольного учреждения №9/ сентябрь/ 2012</a:t>
            </a:r>
          </a:p>
          <a:p>
            <a:pPr marL="342900" indent="-342900">
              <a:buAutoNum type="arabicPeriod" startAt="3"/>
            </a:pPr>
            <a:r>
              <a:rPr lang="en-US" sz="2800" dirty="0" smtClean="0">
                <a:hlinkClick r:id="rId2"/>
              </a:rPr>
              <a:t>www.myshared.ru</a:t>
            </a:r>
            <a:r>
              <a:rPr lang="en-US" sz="2800" dirty="0" smtClean="0"/>
              <a:t> </a:t>
            </a:r>
            <a:r>
              <a:rPr lang="ru-RU" sz="2800" dirty="0" smtClean="0"/>
              <a:t>/</a:t>
            </a:r>
            <a:r>
              <a:rPr lang="en-US" sz="2800" dirty="0" smtClean="0"/>
              <a:t>slide</a:t>
            </a:r>
            <a:r>
              <a:rPr lang="ru-RU" sz="2800" dirty="0" smtClean="0"/>
              <a:t>/ 207394</a:t>
            </a:r>
          </a:p>
          <a:p>
            <a:pPr marL="342900" indent="-342900">
              <a:buAutoNum type="arabicPeriod" startAt="3"/>
            </a:pPr>
            <a:r>
              <a:rPr lang="en-US" sz="2800" dirty="0" smtClean="0">
                <a:hlinkClick r:id="rId3"/>
              </a:rPr>
              <a:t>www.maaam.ru</a:t>
            </a:r>
            <a:endParaRPr lang="en-US" sz="2800" dirty="0" smtClean="0"/>
          </a:p>
          <a:p>
            <a:pPr marL="342900" indent="-342900">
              <a:buAutoNum type="arabicPeriod" startAt="3"/>
            </a:pPr>
            <a:r>
              <a:rPr lang="en-US" sz="2800" dirty="0" smtClean="0"/>
              <a:t>festival. 1september.ru</a:t>
            </a:r>
            <a:r>
              <a:rPr lang="ru-RU" sz="2800" dirty="0" smtClean="0"/>
              <a:t>/</a:t>
            </a:r>
            <a:r>
              <a:rPr lang="en-US" sz="2800" dirty="0" smtClean="0"/>
              <a:t>articles</a:t>
            </a:r>
            <a:r>
              <a:rPr lang="ru-RU" sz="2800" dirty="0" smtClean="0"/>
              <a:t>/</a:t>
            </a:r>
            <a:r>
              <a:rPr lang="en-US" sz="2800" dirty="0" smtClean="0"/>
              <a:t>607047</a:t>
            </a:r>
            <a:r>
              <a:rPr lang="ru-RU" sz="2800" dirty="0" smtClean="0"/>
              <a:t>/</a:t>
            </a:r>
            <a:endParaRPr lang="en-US" sz="2800" dirty="0" smtClean="0"/>
          </a:p>
          <a:p>
            <a:pPr marL="342900" indent="-342900">
              <a:buAutoNum type="arabicPeriod" startAt="3"/>
            </a:pPr>
            <a:r>
              <a:rPr lang="ru-RU" sz="2800" dirty="0" smtClean="0"/>
              <a:t>компакт-диск «Самара от и до»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84249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                       Актуальность темы</a:t>
            </a:r>
          </a:p>
          <a:p>
            <a:pPr algn="just"/>
            <a:r>
              <a:rPr lang="ru-RU" sz="2400" b="1" dirty="0" smtClean="0"/>
              <a:t>      </a:t>
            </a:r>
            <a:r>
              <a:rPr lang="ru-RU" dirty="0" smtClean="0"/>
              <a:t>В современном мире на фоне переплетения культур всё более заметной становится тема патриотического сознания в обществе. Так, сегодня многим детям незнакомы понятия «почитайте родителей», «уважение взрослых», «гостеприимство», «щедрость», «милосердие». При этом воспитание любви к Родине должно начинаться в детстве с уважительного отношения к близким людям – отцу, </a:t>
            </a:r>
            <a:r>
              <a:rPr lang="ru-RU" dirty="0"/>
              <a:t>м</a:t>
            </a:r>
            <a:r>
              <a:rPr lang="ru-RU" dirty="0" smtClean="0"/>
              <a:t>атери, бабушке, дедушке, а также к своему дому, улице, городу.</a:t>
            </a:r>
          </a:p>
          <a:p>
            <a:pPr algn="just"/>
            <a:r>
              <a:rPr lang="ru-RU" dirty="0" smtClean="0"/>
              <a:t>        К сожалению, из-за нехватки времени многие родители не уделяют  должного внимания формированию патриотических чувств. В таких условиях нравственно-патриотическое воспитание – одна из основных задач дошкольного образовательного учреждения.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 Нравственно-патриотическое воспитание – сложный педагогический процесс, основу которого составляет развитие у детей нравственных чувств. Ребёнок восхищается тем, что перед собой видит, что вызывает отклик в его душе. Многие впечатления, ещё не осознанные им глубоко, но пропущенные через детское восприятие, играют огромную роль в становлении личности патриота. Задачи педагога – отобрать из массы получаемых ребёнком  впечатлений наиболее доступные ему ( природа и мир животных, труд людей, традиции, общественные события и т. д.). Таким образом, результативность ознакомления детей с родным городом во многом зависит от того, как окружающие взрослые (педагоги, родители) донесут до них необходимые знания, будут способствовать воспитанию гордости за любимый город.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88640"/>
            <a:ext cx="81369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 smtClean="0"/>
              <a:t>Цель проекта:</a:t>
            </a:r>
            <a:r>
              <a:rPr lang="ru-RU" sz="2400" dirty="0" smtClean="0"/>
              <a:t> воспитание у детей чувств патриотизма и любви к родному городу.</a:t>
            </a:r>
            <a:endParaRPr lang="ru-RU" sz="2400" dirty="0"/>
          </a:p>
          <a:p>
            <a:pPr algn="just"/>
            <a:r>
              <a:rPr lang="ru-RU" sz="2400" b="1" dirty="0" smtClean="0"/>
              <a:t>Задачи проекта: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 знакомство дошкольников с историей возникновения города Самара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закрепление и расширение знаний детей о Самаре 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развитие связной речи дошкольников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развитие мелкой моторики рук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 привлечение родителей к активному участию в  воспитательно-образовательном процессе, укрепление детско-родительских отношений</a:t>
            </a:r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499" y="476672"/>
            <a:ext cx="68831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Реализация проекта</a:t>
            </a:r>
          </a:p>
          <a:p>
            <a:endParaRPr lang="ru-RU" sz="2800" b="1" dirty="0" smtClean="0"/>
          </a:p>
          <a:p>
            <a:endParaRPr lang="ru-RU" sz="2800" b="1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3929058" y="3143248"/>
            <a:ext cx="1428760" cy="1000132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3178959" y="3964785"/>
            <a:ext cx="1500198" cy="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6858016" y="2000240"/>
            <a:ext cx="178595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Речевое развитие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14744" y="1357298"/>
            <a:ext cx="178595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НОД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7224" y="2071678"/>
            <a:ext cx="178595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Игровая деятельность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28662" y="4357694"/>
            <a:ext cx="178595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Музыка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57620" y="5143512"/>
            <a:ext cx="2000264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Художественное творчество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29388" y="4286256"/>
            <a:ext cx="2071702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Художественная литература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9" y="54868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Знакомство воспитанников с городом Самара и его историей и символикой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283132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E:\Рабочий стол\Фото\S83013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500306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Рабочий стол\Фото\S83013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214818"/>
            <a:ext cx="27146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хаил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3071810"/>
            <a:ext cx="3978391" cy="27146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332656"/>
            <a:ext cx="77048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Игровая деятельность</a:t>
            </a:r>
          </a:p>
          <a:p>
            <a:endParaRPr lang="ru-RU" sz="1600" dirty="0" smtClean="0"/>
          </a:p>
          <a:p>
            <a:endParaRPr lang="ru-RU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85786" y="1428736"/>
            <a:ext cx="2933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Сюжетно-ролевые игры</a:t>
            </a:r>
          </a:p>
          <a:p>
            <a:endParaRPr lang="ru-RU" b="1" dirty="0" smtClean="0"/>
          </a:p>
          <a:p>
            <a:r>
              <a:rPr lang="ru-RU" b="1" dirty="0" smtClean="0"/>
              <a:t>Дидактические игры</a:t>
            </a:r>
          </a:p>
          <a:p>
            <a:endParaRPr lang="ru-RU" b="1" dirty="0" smtClean="0"/>
          </a:p>
          <a:p>
            <a:r>
              <a:rPr lang="ru-RU" b="1" dirty="0" smtClean="0"/>
              <a:t>Строительные игры</a:t>
            </a:r>
            <a:endParaRPr lang="ru-RU" b="1" dirty="0"/>
          </a:p>
        </p:txBody>
      </p:sp>
      <p:pic>
        <p:nvPicPr>
          <p:cNvPr id="5" name="Рисунок 4" descr="E:\Рабочий стол\Фото\S83013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71612"/>
            <a:ext cx="39290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9124" y="1714488"/>
            <a:ext cx="3037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Речевое развитие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4572008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Художественная литература</a:t>
            </a:r>
            <a:endParaRPr lang="ru-RU" sz="2800" dirty="0"/>
          </a:p>
        </p:txBody>
      </p:sp>
      <p:pic>
        <p:nvPicPr>
          <p:cNvPr id="6" name="Рисунок 5" descr="F:\DCIM\101SSCAM\S83013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786190"/>
            <a:ext cx="31623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DCIM\101SSCAM\S83013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071546"/>
            <a:ext cx="3209925" cy="240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00042"/>
            <a:ext cx="67549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Художественное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творчество</a:t>
            </a:r>
            <a:endParaRPr lang="ru-RU" sz="36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E:\Рабочий стол\методист\форум\д.сад\DSC_02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36433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Рабочий стол\методист\форум\д.сад\DSC_02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00438"/>
            <a:ext cx="3667267" cy="250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642918"/>
            <a:ext cx="642942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итоговая работа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F:\DCIM\101SSCAM\S83013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742955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400</TotalTime>
  <Words>383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Педагогический проект на тему:  «Наш любимый город – Самара»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Самарской области Федеральное государственное бюджетное образовательное  учреждение высшего профессионального образования  Поволжская государственная социально-гуманитарная академия</dc:title>
  <dc:creator>Михаил</dc:creator>
  <cp:lastModifiedBy>Compic</cp:lastModifiedBy>
  <cp:revision>51</cp:revision>
  <dcterms:created xsi:type="dcterms:W3CDTF">2013-04-17T14:48:58Z</dcterms:created>
  <dcterms:modified xsi:type="dcterms:W3CDTF">2014-11-09T19:54:06Z</dcterms:modified>
</cp:coreProperties>
</file>