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3" Type="http://schemas.microsoft.com/office/2007/relationships/media" Target="../media/media5.wav"/><Relationship Id="rId7" Type="http://schemas.microsoft.com/office/2007/relationships/media" Target="../media/media7.wav"/><Relationship Id="rId12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microsoft.com/office/2007/relationships/hdphoto" Target="../media/hdphoto2.wdp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5.wav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9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5" Type="http://schemas.microsoft.com/office/2007/relationships/media" Target="../media/media10.wav"/><Relationship Id="rId4" Type="http://schemas.openxmlformats.org/officeDocument/2006/relationships/audio" Target="../media/media9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10" Type="http://schemas.openxmlformats.org/officeDocument/2006/relationships/image" Target="../media/image3.png"/><Relationship Id="rId4" Type="http://schemas.openxmlformats.org/officeDocument/2006/relationships/audio" Target="../media/media12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15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5" Type="http://schemas.microsoft.com/office/2007/relationships/media" Target="../media/media16.wav"/><Relationship Id="rId4" Type="http://schemas.openxmlformats.org/officeDocument/2006/relationships/audio" Target="../media/media15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1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5" Type="http://schemas.microsoft.com/office/2007/relationships/media" Target="../media/media19.wav"/><Relationship Id="rId4" Type="http://schemas.openxmlformats.org/officeDocument/2006/relationships/audio" Target="../media/media18.wav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13" Type="http://schemas.microsoft.com/office/2007/relationships/media" Target="../media/media26.wav"/><Relationship Id="rId18" Type="http://schemas.openxmlformats.org/officeDocument/2006/relationships/audio" Target="../media/media28.wav"/><Relationship Id="rId3" Type="http://schemas.microsoft.com/office/2007/relationships/media" Target="../media/media21.wav"/><Relationship Id="rId21" Type="http://schemas.openxmlformats.org/officeDocument/2006/relationships/image" Target="../media/image3.png"/><Relationship Id="rId7" Type="http://schemas.microsoft.com/office/2007/relationships/media" Target="../media/media23.wav"/><Relationship Id="rId12" Type="http://schemas.openxmlformats.org/officeDocument/2006/relationships/audio" Target="../media/media25.wav"/><Relationship Id="rId17" Type="http://schemas.microsoft.com/office/2007/relationships/media" Target="../media/media28.wav"/><Relationship Id="rId2" Type="http://schemas.openxmlformats.org/officeDocument/2006/relationships/audio" Target="../media/media20.wav"/><Relationship Id="rId16" Type="http://schemas.openxmlformats.org/officeDocument/2006/relationships/audio" Target="../media/media27.wav"/><Relationship Id="rId20" Type="http://schemas.openxmlformats.org/officeDocument/2006/relationships/image" Target="../media/image9.jpeg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microsoft.com/office/2007/relationships/media" Target="../media/media25.wav"/><Relationship Id="rId5" Type="http://schemas.microsoft.com/office/2007/relationships/media" Target="../media/media22.wav"/><Relationship Id="rId15" Type="http://schemas.microsoft.com/office/2007/relationships/media" Target="../media/media27.wav"/><Relationship Id="rId10" Type="http://schemas.openxmlformats.org/officeDocument/2006/relationships/audio" Target="../media/media24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1.wav"/><Relationship Id="rId9" Type="http://schemas.microsoft.com/office/2007/relationships/media" Target="../media/media24.wav"/><Relationship Id="rId14" Type="http://schemas.openxmlformats.org/officeDocument/2006/relationships/audio" Target="../media/media2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30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audio" Target="../media/media31.wav"/><Relationship Id="rId5" Type="http://schemas.microsoft.com/office/2007/relationships/media" Target="../media/media31.wav"/><Relationship Id="rId10" Type="http://schemas.openxmlformats.org/officeDocument/2006/relationships/image" Target="../media/image3.png"/><Relationship Id="rId4" Type="http://schemas.openxmlformats.org/officeDocument/2006/relationships/audio" Target="../media/media30.wav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5.wav"/><Relationship Id="rId13" Type="http://schemas.microsoft.com/office/2007/relationships/hdphoto" Target="../media/hdphoto5.wdp"/><Relationship Id="rId3" Type="http://schemas.microsoft.com/office/2007/relationships/media" Target="../media/media33.wav"/><Relationship Id="rId7" Type="http://schemas.microsoft.com/office/2007/relationships/media" Target="../media/media35.wav"/><Relationship Id="rId12" Type="http://schemas.openxmlformats.org/officeDocument/2006/relationships/image" Target="../media/image11.jpeg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audio" Target="../media/media34.wav"/><Relationship Id="rId11" Type="http://schemas.openxmlformats.org/officeDocument/2006/relationships/slideLayout" Target="../slideLayouts/slideLayout7.xml"/><Relationship Id="rId5" Type="http://schemas.microsoft.com/office/2007/relationships/media" Target="../media/media34.wav"/><Relationship Id="rId10" Type="http://schemas.openxmlformats.org/officeDocument/2006/relationships/audio" Target="../media/media36.wav"/><Relationship Id="rId4" Type="http://schemas.openxmlformats.org/officeDocument/2006/relationships/audio" Target="../media/media33.wav"/><Relationship Id="rId9" Type="http://schemas.microsoft.com/office/2007/relationships/media" Target="../media/media36.wav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74" y="620688"/>
            <a:ext cx="1968218" cy="2160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89824"/>
            <a:ext cx="3744416" cy="17144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«Зебра» -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Пешеходный переход 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img0.liveinternet.ru/images/attach/c/0/53/201/53201740_perebi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395" y="707230"/>
            <a:ext cx="2100277" cy="184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utopravo39.ru/images/stories/pdd/children/p18_004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707230"/>
            <a:ext cx="266436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1452" y="2780928"/>
            <a:ext cx="2376264" cy="1574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725144"/>
            <a:ext cx="3704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Зеброю зовут лошадку,</a:t>
            </a:r>
            <a:br>
              <a:rPr lang="ru-RU" sz="2400" b="1" dirty="0"/>
            </a:br>
            <a:r>
              <a:rPr lang="ru-RU" sz="2400" b="1" dirty="0"/>
              <a:t>Любит она сахар сладкий,</a:t>
            </a:r>
            <a:br>
              <a:rPr lang="ru-RU" sz="2400" b="1" dirty="0"/>
            </a:br>
            <a:r>
              <a:rPr lang="ru-RU" sz="2400" b="1" dirty="0"/>
              <a:t>Но есть ЗЕБРА - переход,</a:t>
            </a:r>
            <a:br>
              <a:rPr lang="ru-RU" sz="2400" b="1" dirty="0"/>
            </a:br>
            <a:r>
              <a:rPr lang="ru-RU" sz="2400" b="1" dirty="0"/>
              <a:t>Так народ его зовет.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7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1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699" y="566683"/>
            <a:ext cx="1757061" cy="169480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2289"/>
            <a:ext cx="3960440" cy="212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4699" y="2564904"/>
            <a:ext cx="2448271" cy="7046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Иртыш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3175" y="4005064"/>
            <a:ext cx="1680107" cy="20974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Й</a:t>
            </a:r>
            <a:endParaRPr lang="ru-RU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140968"/>
            <a:ext cx="2160240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869160"/>
            <a:ext cx="2016224" cy="1233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Й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1" y="2780928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Речка,реченька</a:t>
            </a:r>
            <a:r>
              <a:rPr lang="ru-RU" b="1" dirty="0"/>
              <a:t>, Иртыш,</a:t>
            </a:r>
          </a:p>
          <a:p>
            <a:r>
              <a:rPr lang="ru-RU" b="1" dirty="0"/>
              <a:t>З</a:t>
            </a:r>
            <a:r>
              <a:rPr lang="ru-RU" b="1" dirty="0" smtClean="0"/>
              <a:t>нает </a:t>
            </a:r>
            <a:r>
              <a:rPr lang="ru-RU" b="1" dirty="0"/>
              <a:t>взрослый и малыш,</a:t>
            </a:r>
          </a:p>
          <a:p>
            <a:r>
              <a:rPr lang="ru-RU" b="1" dirty="0"/>
              <a:t>Ты течёшь между полей,</a:t>
            </a:r>
            <a:br>
              <a:rPr lang="ru-RU" b="1" dirty="0"/>
            </a:br>
            <a:r>
              <a:rPr lang="ru-RU" b="1" dirty="0"/>
              <a:t>Городов и деревень.</a:t>
            </a:r>
            <a:br>
              <a:rPr lang="ru-RU" b="1" dirty="0"/>
            </a:br>
            <a:r>
              <a:rPr lang="ru-RU" b="1" dirty="0"/>
              <a:t>Подо льдом бежишь зимой,</a:t>
            </a:r>
            <a:br>
              <a:rPr lang="ru-RU" b="1" dirty="0"/>
            </a:br>
            <a:r>
              <a:rPr lang="ru-RU" b="1" dirty="0"/>
              <a:t>Разливаешься весной,</a:t>
            </a:r>
            <a:br>
              <a:rPr lang="ru-RU" b="1" dirty="0"/>
            </a:br>
            <a:r>
              <a:rPr lang="ru-RU" b="1" dirty="0"/>
              <a:t>В осень листья-корабли</a:t>
            </a:r>
            <a:br>
              <a:rPr lang="ru-RU" b="1" dirty="0"/>
            </a:br>
            <a:r>
              <a:rPr lang="ru-RU" b="1" dirty="0"/>
              <a:t>Тихо плавают все дни.</a:t>
            </a:r>
            <a:br>
              <a:rPr lang="ru-RU" b="1" dirty="0"/>
            </a:br>
            <a:r>
              <a:rPr lang="ru-RU" b="1" dirty="0"/>
              <a:t>Ты для </a:t>
            </a:r>
            <a:r>
              <a:rPr lang="ru-RU" b="1" dirty="0" smtClean="0"/>
              <a:t>рыбы - дом </a:t>
            </a:r>
            <a:r>
              <a:rPr lang="ru-RU" b="1" dirty="0"/>
              <a:t>родной.</a:t>
            </a:r>
            <a:br>
              <a:rPr lang="ru-RU" b="1" dirty="0"/>
            </a:br>
            <a:r>
              <a:rPr lang="ru-RU" b="1" dirty="0"/>
              <a:t>Для </a:t>
            </a:r>
            <a:r>
              <a:rPr lang="ru-RU" b="1" dirty="0" smtClean="0"/>
              <a:t>животных - водопой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smtClean="0"/>
              <a:t>Звёздам - зеркало </a:t>
            </a:r>
            <a:r>
              <a:rPr lang="ru-RU" b="1" dirty="0"/>
              <a:t>большое.</a:t>
            </a:r>
            <a:br>
              <a:rPr lang="ru-RU" b="1" dirty="0"/>
            </a:br>
            <a:r>
              <a:rPr lang="ru-RU" b="1" dirty="0"/>
              <a:t>По ночам они не спят. </a:t>
            </a:r>
            <a:br>
              <a:rPr lang="ru-RU" b="1" dirty="0"/>
            </a:br>
            <a:r>
              <a:rPr lang="ru-RU" b="1" dirty="0"/>
              <a:t>До утра в тебя </a:t>
            </a:r>
            <a:r>
              <a:rPr lang="ru-RU" b="1" dirty="0" smtClean="0"/>
              <a:t>глядят</a:t>
            </a:r>
            <a:endParaRPr lang="ru-RU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3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3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17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3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746" y="666936"/>
            <a:ext cx="1872207" cy="18979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D:\ФОТО\азбука павлодар\карта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84769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71800" y="942875"/>
            <a:ext cx="5904656" cy="55187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Карта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Павлодара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204864"/>
            <a:ext cx="2376264" cy="13977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077072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Карта Павлодара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одителю </a:t>
            </a:r>
            <a:r>
              <a:rPr lang="ru-RU" sz="2400" b="1" dirty="0"/>
              <a:t>нужна,</a:t>
            </a:r>
          </a:p>
          <a:p>
            <a:r>
              <a:rPr lang="ru-RU" sz="2400" b="1" dirty="0"/>
              <a:t>Ч</a:t>
            </a:r>
            <a:r>
              <a:rPr lang="ru-RU" sz="2400" b="1" dirty="0" smtClean="0"/>
              <a:t>тобы </a:t>
            </a:r>
            <a:r>
              <a:rPr lang="ru-RU" sz="2400" b="1" dirty="0"/>
              <a:t>улицы все знать,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ассажиров </a:t>
            </a:r>
            <a:r>
              <a:rPr lang="ru-RU" sz="2400" b="1" dirty="0"/>
              <a:t>доставлять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74694"/>
            <a:ext cx="1872208" cy="20342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017" y="3140968"/>
            <a:ext cx="3196911" cy="6435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Ленпарк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http://www.obozrenie.kz/papers/showpapersphoto.asp?id=5142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636965"/>
            <a:ext cx="4248472" cy="23909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33685" y="4437112"/>
            <a:ext cx="2659061" cy="1397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645024"/>
            <a:ext cx="4336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выходной в </a:t>
            </a:r>
            <a:r>
              <a:rPr lang="ru-RU" sz="2400" b="1" dirty="0" err="1"/>
              <a:t>Ленпарк</a:t>
            </a:r>
            <a:r>
              <a:rPr lang="ru-RU" sz="2400" b="1" dirty="0"/>
              <a:t> ходили, </a:t>
            </a:r>
            <a:br>
              <a:rPr lang="ru-RU" sz="2400" b="1" dirty="0"/>
            </a:br>
            <a:r>
              <a:rPr lang="ru-RU" sz="2400" b="1" dirty="0"/>
              <a:t>Птичек </a:t>
            </a:r>
            <a:r>
              <a:rPr lang="ru-RU" sz="2400" b="1" dirty="0" smtClean="0"/>
              <a:t>хлебушком кормили</a:t>
            </a:r>
            <a:r>
              <a:rPr lang="ru-RU" sz="2400" b="1" dirty="0"/>
              <a:t>. </a:t>
            </a:r>
            <a:br>
              <a:rPr lang="ru-RU" sz="2400" b="1" dirty="0"/>
            </a:br>
            <a:r>
              <a:rPr lang="ru-RU" sz="2400" b="1" dirty="0" smtClean="0"/>
              <a:t>Качались </a:t>
            </a:r>
            <a:r>
              <a:rPr lang="ru-RU" sz="2400" b="1" dirty="0"/>
              <a:t>на качелях,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/>
              <a:t>видели медведей,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лона</a:t>
            </a:r>
            <a:r>
              <a:rPr lang="ru-RU" sz="2400" b="1" dirty="0"/>
              <a:t>, слоненка, львенка,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е </a:t>
            </a:r>
            <a:r>
              <a:rPr lang="ru-RU" sz="2400" b="1" dirty="0"/>
              <a:t>страшно нам ни сколько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3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9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5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186" y="672770"/>
            <a:ext cx="1995685" cy="1663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3332" y="404665"/>
            <a:ext cx="3347989" cy="37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9186" y="2636912"/>
            <a:ext cx="2648024" cy="5764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Мечеть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716" y="4221088"/>
            <a:ext cx="2808626" cy="15417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29309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 площади стоит мечеть,</a:t>
            </a:r>
          </a:p>
          <a:p>
            <a:r>
              <a:rPr lang="ru-RU" sz="2400" b="1" dirty="0"/>
              <a:t>Мы ее пришли смотреть,</a:t>
            </a:r>
          </a:p>
          <a:p>
            <a:r>
              <a:rPr lang="ru-RU" sz="2400" b="1" dirty="0"/>
              <a:t>Солнышко блестит, сверкает,</a:t>
            </a:r>
          </a:p>
          <a:p>
            <a:r>
              <a:rPr lang="ru-RU" sz="2400" b="1" dirty="0"/>
              <a:t>Бирюза в лучах </a:t>
            </a:r>
            <a:r>
              <a:rPr lang="ru-RU" sz="2400" b="1" dirty="0" smtClean="0"/>
              <a:t>играет</a:t>
            </a:r>
            <a:endParaRPr lang="ru-RU" sz="24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923" y="692697"/>
            <a:ext cx="1798878" cy="1872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772885"/>
            <a:ext cx="4869489" cy="222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3212976"/>
            <a:ext cx="4121128" cy="851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Набережная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2923" y="4793704"/>
            <a:ext cx="2466409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293096"/>
            <a:ext cx="4437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Мы по Набережной с папой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 </a:t>
            </a:r>
            <a:r>
              <a:rPr lang="ru-RU" sz="2400" b="1" dirty="0"/>
              <a:t>выходной гуляли,</a:t>
            </a:r>
          </a:p>
          <a:p>
            <a:r>
              <a:rPr lang="ru-RU" sz="2400" b="1" dirty="0"/>
              <a:t>М</a:t>
            </a:r>
            <a:r>
              <a:rPr lang="ru-RU" sz="2400" b="1" dirty="0" smtClean="0"/>
              <a:t>ы </a:t>
            </a:r>
            <a:r>
              <a:rPr lang="ru-RU" sz="2400" b="1" dirty="0"/>
              <a:t>по лестницам сбегали</a:t>
            </a:r>
          </a:p>
          <a:p>
            <a:r>
              <a:rPr lang="ru-RU" sz="2400" b="1" dirty="0"/>
              <a:t>М</a:t>
            </a:r>
            <a:r>
              <a:rPr lang="ru-RU" sz="2400" b="1" dirty="0" smtClean="0"/>
              <a:t>ы </a:t>
            </a:r>
            <a:r>
              <a:rPr lang="ru-RU" sz="2400" b="1" dirty="0"/>
              <a:t>ступеньки там считали,</a:t>
            </a:r>
          </a:p>
          <a:p>
            <a:r>
              <a:rPr lang="ru-RU" sz="2400" b="1" dirty="0"/>
              <a:t>Т</a:t>
            </a:r>
            <a:r>
              <a:rPr lang="ru-RU" sz="2400" b="1" dirty="0" smtClean="0"/>
              <a:t>рудно </a:t>
            </a:r>
            <a:r>
              <a:rPr lang="ru-RU" sz="2400" b="1" dirty="0"/>
              <a:t>было их считать,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апа </a:t>
            </a:r>
            <a:r>
              <a:rPr lang="ru-RU" sz="2400" b="1" dirty="0"/>
              <a:t>не хотел нас ждать!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8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1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9"/>
            <a:ext cx="1641665" cy="1872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688217"/>
            <a:ext cx="3289299" cy="38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910375"/>
            <a:ext cx="6048672" cy="1372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Обелиск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Павшим воинам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766052"/>
            <a:ext cx="2247052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149080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 обелиску мы ходили,</a:t>
            </a:r>
          </a:p>
          <a:p>
            <a:r>
              <a:rPr lang="ru-RU" sz="2400" b="1" dirty="0"/>
              <a:t>М</a:t>
            </a:r>
            <a:r>
              <a:rPr lang="ru-RU" sz="2400" b="1" dirty="0" smtClean="0"/>
              <a:t>ы </a:t>
            </a:r>
            <a:r>
              <a:rPr lang="ru-RU" sz="2400" b="1" dirty="0"/>
              <a:t>цветы там возложили,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лава </a:t>
            </a:r>
            <a:r>
              <a:rPr lang="ru-RU" sz="2400" b="1" dirty="0"/>
              <a:t>воинам-солдатам,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м </a:t>
            </a:r>
            <a:r>
              <a:rPr lang="ru-RU" sz="2400" b="1" dirty="0"/>
              <a:t>благодарна детвора,</a:t>
            </a:r>
          </a:p>
          <a:p>
            <a:r>
              <a:rPr lang="ru-RU" sz="2400" b="1" dirty="0"/>
              <a:t>Ч</a:t>
            </a:r>
            <a:r>
              <a:rPr lang="ru-RU" sz="2400" b="1" dirty="0" smtClean="0"/>
              <a:t>то </a:t>
            </a:r>
            <a:r>
              <a:rPr lang="ru-RU" sz="2400" b="1" dirty="0"/>
              <a:t>мир подарили </a:t>
            </a:r>
            <a:r>
              <a:rPr lang="ru-RU" sz="2400" b="1" dirty="0" smtClean="0"/>
              <a:t>на </a:t>
            </a:r>
            <a:r>
              <a:rPr lang="ru-RU" sz="2400" b="1" dirty="0"/>
              <a:t>века!</a:t>
            </a:r>
          </a:p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9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692697"/>
            <a:ext cx="1872207" cy="1872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8194" name="Picture 2" descr="http://ff1.mosfont.ru/photo/00/39/98/3998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1560" y="692697"/>
            <a:ext cx="586489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816" y="3356992"/>
            <a:ext cx="3168352" cy="7439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Ракета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458" y="4581128"/>
            <a:ext cx="2269366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764" y="4100946"/>
            <a:ext cx="4074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На ракете не летаем,</a:t>
            </a:r>
          </a:p>
          <a:p>
            <a:r>
              <a:rPr lang="ru-RU" sz="2400" b="1" dirty="0">
                <a:latin typeface="+mj-lt"/>
              </a:rPr>
              <a:t>По реке на ней плывем,</a:t>
            </a:r>
          </a:p>
          <a:p>
            <a:r>
              <a:rPr lang="ru-RU" sz="2400" b="1" dirty="0">
                <a:latin typeface="+mj-lt"/>
              </a:rPr>
              <a:t>О</a:t>
            </a:r>
            <a:r>
              <a:rPr lang="ru-RU" sz="2400" b="1" dirty="0" smtClean="0">
                <a:latin typeface="+mj-lt"/>
              </a:rPr>
              <a:t>на </a:t>
            </a:r>
            <a:r>
              <a:rPr lang="ru-RU" sz="2400" b="1" dirty="0">
                <a:latin typeface="+mj-lt"/>
              </a:rPr>
              <a:t>космической бывает,</a:t>
            </a:r>
          </a:p>
          <a:p>
            <a:r>
              <a:rPr lang="ru-RU" sz="2400" b="1" dirty="0">
                <a:latin typeface="+mj-lt"/>
              </a:rPr>
              <a:t>А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на </a:t>
            </a:r>
            <a:r>
              <a:rPr lang="ru-RU" sz="2400" b="1" dirty="0" smtClean="0">
                <a:latin typeface="+mj-lt"/>
              </a:rPr>
              <a:t>реке - </a:t>
            </a:r>
            <a:r>
              <a:rPr lang="ru-RU" sz="2400" b="1" dirty="0">
                <a:latin typeface="+mj-lt"/>
              </a:rPr>
              <a:t>зовем «речной</a:t>
            </a:r>
            <a:r>
              <a:rPr lang="ru-RU" sz="2400" b="1" dirty="0" smtClean="0">
                <a:latin typeface="+mj-lt"/>
              </a:rPr>
              <a:t>»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4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4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1872207" cy="20882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</a:t>
            </a:r>
            <a:endParaRPr lang="ru-RU" sz="1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536" y="3717032"/>
            <a:ext cx="3690423" cy="8405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Стадион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File:FC Irtysh beats Ordabasi, 2009 at Tsentralny stadium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732" y="620689"/>
            <a:ext cx="595679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941168"/>
            <a:ext cx="2155679" cy="1397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237261"/>
            <a:ext cx="39507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Стадион </a:t>
            </a:r>
            <a:r>
              <a:rPr lang="ru-RU" sz="2400" b="1" dirty="0"/>
              <a:t>шумит, гудит,</a:t>
            </a:r>
          </a:p>
          <a:p>
            <a:r>
              <a:rPr lang="ru-RU" sz="2400" b="1" dirty="0"/>
              <a:t>М</a:t>
            </a:r>
            <a:r>
              <a:rPr lang="ru-RU" sz="2400" b="1" dirty="0" smtClean="0"/>
              <a:t>атч </a:t>
            </a:r>
            <a:r>
              <a:rPr lang="ru-RU" sz="2400" b="1" dirty="0"/>
              <a:t>футбольный там,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а </a:t>
            </a:r>
            <a:r>
              <a:rPr lang="ru-RU" sz="2400" b="1" dirty="0"/>
              <a:t>трибунах с папой я,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чет </a:t>
            </a:r>
            <a:r>
              <a:rPr lang="ru-RU" sz="2400" b="1" dirty="0"/>
              <a:t>узнают все друзья!</a:t>
            </a:r>
          </a:p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9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9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Экран (4:3)</PresentationFormat>
  <Paragraphs>66</Paragraphs>
  <Slides>9</Slides>
  <Notes>0</Notes>
  <HiddenSlides>0</HiddenSlides>
  <MMClips>36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</cp:revision>
  <dcterms:created xsi:type="dcterms:W3CDTF">2013-02-28T19:18:01Z</dcterms:created>
  <dcterms:modified xsi:type="dcterms:W3CDTF">2013-02-28T19:22:27Z</dcterms:modified>
</cp:coreProperties>
</file>