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256" r:id="rId3"/>
    <p:sldId id="257" r:id="rId4"/>
    <p:sldId id="260" r:id="rId5"/>
    <p:sldId id="261" r:id="rId6"/>
    <p:sldId id="267" r:id="rId7"/>
    <p:sldId id="269" r:id="rId8"/>
    <p:sldId id="273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136"/>
    <a:srgbClr val="F3292E"/>
    <a:srgbClr val="000000"/>
    <a:srgbClr val="FF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25F09-3036-4BC5-B72F-99CB42EF337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040C-CB0B-4091-A47E-3C5C82F77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3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9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1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6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8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6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3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4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4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B6F7-D629-4E40-ACB3-C1F8C44FA82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7220-DA8B-4855-9D8B-DCC92097C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4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audio" Target="../media/media25.wav"/><Relationship Id="rId5" Type="http://schemas.microsoft.com/office/2007/relationships/media" Target="../media/media25.wav"/><Relationship Id="rId10" Type="http://schemas.openxmlformats.org/officeDocument/2006/relationships/image" Target="../media/image1.png"/><Relationship Id="rId4" Type="http://schemas.openxmlformats.org/officeDocument/2006/relationships/audio" Target="../media/media24.wav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3.wav"/><Relationship Id="rId7" Type="http://schemas.openxmlformats.org/officeDocument/2006/relationships/slideLayout" Target="../slideLayouts/slideLayout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10" Type="http://schemas.openxmlformats.org/officeDocument/2006/relationships/image" Target="../media/image1.png"/><Relationship Id="rId4" Type="http://schemas.openxmlformats.org/officeDocument/2006/relationships/audio" Target="../media/media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4" Type="http://schemas.openxmlformats.org/officeDocument/2006/relationships/audio" Target="../media/media6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9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5" Type="http://schemas.microsoft.com/office/2007/relationships/media" Target="../media/media10.wav"/><Relationship Id="rId10" Type="http://schemas.openxmlformats.org/officeDocument/2006/relationships/image" Target="../media/image1.png"/><Relationship Id="rId4" Type="http://schemas.openxmlformats.org/officeDocument/2006/relationships/audio" Target="../media/media9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10" Type="http://schemas.openxmlformats.org/officeDocument/2006/relationships/image" Target="../media/image1.png"/><Relationship Id="rId4" Type="http://schemas.openxmlformats.org/officeDocument/2006/relationships/audio" Target="../media/media12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5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5" Type="http://schemas.microsoft.com/office/2007/relationships/media" Target="../media/media16.wav"/><Relationship Id="rId10" Type="http://schemas.openxmlformats.org/officeDocument/2006/relationships/image" Target="../media/image1.png"/><Relationship Id="rId4" Type="http://schemas.openxmlformats.org/officeDocument/2006/relationships/audio" Target="../media/media15.wav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5" Type="http://schemas.microsoft.com/office/2007/relationships/media" Target="../media/media19.wav"/><Relationship Id="rId10" Type="http://schemas.openxmlformats.org/officeDocument/2006/relationships/image" Target="../media/image1.png"/><Relationship Id="rId4" Type="http://schemas.openxmlformats.org/officeDocument/2006/relationships/audio" Target="../media/media18.wav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1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5" Type="http://schemas.microsoft.com/office/2007/relationships/media" Target="../media/media22.wav"/><Relationship Id="rId10" Type="http://schemas.openxmlformats.org/officeDocument/2006/relationships/image" Target="../media/image1.png"/><Relationship Id="rId4" Type="http://schemas.openxmlformats.org/officeDocument/2006/relationships/audio" Target="../media/media21.wav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6533" y="1785926"/>
            <a:ext cx="2502552" cy="1643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Азбука </a:t>
            </a:r>
          </a:p>
          <a:p>
            <a:pPr algn="ctr"/>
            <a:r>
              <a:rPr lang="ru-RU" sz="5400" b="1" dirty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орода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Павлодара</a:t>
            </a:r>
            <a:endParaRPr lang="en-US" sz="5400" b="1" cap="none" spc="0" dirty="0" smtClean="0">
              <a:ln w="11430">
                <a:solidFill>
                  <a:srgbClr val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42548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предназначена для совместной работы взрослого</a:t>
            </a:r>
          </a:p>
          <a:p>
            <a:r>
              <a:rPr lang="ru-RU" dirty="0" smtClean="0"/>
              <a:t> ( воспитателя, родителя) с ребенком.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0535" y="364502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работы с «Азбукой города Павлодара»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– 1 клик – открывается страничка, проявляются изображения и голосовое сопровождение.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- пауза, во время которой ребенок может повторить буквы и стихотворение с помощью взрослого. </a:t>
            </a:r>
          </a:p>
          <a:p>
            <a:pPr marL="342900" indent="-342900">
              <a:buAutoNum type="arabicPeriod"/>
            </a:pPr>
            <a:r>
              <a:rPr lang="ru-RU" dirty="0" smtClean="0"/>
              <a:t>Еще клик – и то же самое со следующей страничкой.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76783" y="608297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Павлодар, 2012 г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4030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Составила Лихоманова Алла Сулумбековна, воспитатель ГККП «ясли-сада № 102» г. Павлодара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653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2376264" cy="17281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Ж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http://tengrinews.kz/userdata/news/news_191373/thumb_b/photo_1845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746637" cy="22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212976"/>
            <a:ext cx="6120680" cy="6071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Железная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дорога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3096344" cy="14401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8511" y="4293096"/>
            <a:ext cx="4386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Вот – железная дорога,</a:t>
            </a:r>
          </a:p>
          <a:p>
            <a:r>
              <a:rPr lang="ru-RU" sz="2800" b="1" dirty="0"/>
              <a:t>П</a:t>
            </a:r>
            <a:r>
              <a:rPr lang="ru-RU" sz="2800" b="1" dirty="0" smtClean="0"/>
              <a:t>оездов </a:t>
            </a:r>
            <a:r>
              <a:rPr lang="ru-RU" sz="2800" b="1" dirty="0"/>
              <a:t>на ней так много,</a:t>
            </a:r>
          </a:p>
          <a:p>
            <a:r>
              <a:rPr lang="ru-RU" sz="2800" b="1" dirty="0"/>
              <a:t>Д</a:t>
            </a:r>
            <a:r>
              <a:rPr lang="ru-RU" sz="2800" b="1" dirty="0" smtClean="0"/>
              <a:t>ень </a:t>
            </a:r>
            <a:r>
              <a:rPr lang="ru-RU" sz="2800" b="1" dirty="0"/>
              <a:t>ли ночь</a:t>
            </a:r>
            <a:r>
              <a:rPr lang="ru-RU" sz="2800" b="1" dirty="0" smtClean="0"/>
              <a:t>, они </a:t>
            </a:r>
            <a:r>
              <a:rPr lang="ru-RU" sz="2800" b="1" dirty="0"/>
              <a:t>спешат,</a:t>
            </a:r>
          </a:p>
          <a:p>
            <a:r>
              <a:rPr lang="ru-RU" sz="2800" b="1" dirty="0"/>
              <a:t>И</a:t>
            </a:r>
            <a:r>
              <a:rPr lang="ru-RU" sz="2800" b="1" dirty="0" smtClean="0"/>
              <a:t> </a:t>
            </a:r>
            <a:r>
              <a:rPr lang="ru-RU" sz="2800" b="1" dirty="0"/>
              <a:t>колесами стучат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3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7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5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040" y="1340768"/>
            <a:ext cx="7439223" cy="35370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Азбука </a:t>
            </a:r>
          </a:p>
          <a:p>
            <a:pPr algn="ctr"/>
            <a:r>
              <a:rPr lang="ru-RU" sz="5400" b="1" dirty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орода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Павлодара</a:t>
            </a:r>
            <a:endParaRPr lang="en-US" sz="5400" b="1" cap="none" spc="0" dirty="0" smtClean="0">
              <a:ln w="11430">
                <a:solidFill>
                  <a:srgbClr val="000000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163" y="4661785"/>
            <a:ext cx="10944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3" y="4661785"/>
            <a:ext cx="10734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Б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9" y="4661785"/>
            <a:ext cx="11486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2594" y="4661785"/>
            <a:ext cx="11389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4661785"/>
            <a:ext cx="1183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5" y="4661785"/>
            <a:ext cx="11255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86248" y="3143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381" y="1628800"/>
            <a:ext cx="5258083" cy="1800199"/>
          </a:xfrm>
        </p:spPr>
      </p:pic>
      <p:sp>
        <p:nvSpPr>
          <p:cNvPr id="5" name="Прямоугольник 4"/>
          <p:cNvSpPr/>
          <p:nvPr/>
        </p:nvSpPr>
        <p:spPr>
          <a:xfrm>
            <a:off x="553141" y="692696"/>
            <a:ext cx="2290668" cy="22768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1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48680"/>
            <a:ext cx="4902987" cy="65881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Автовокзал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365104"/>
            <a:ext cx="2520280" cy="13887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3861048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Павлодаре есть вокзалы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их</a:t>
            </a:r>
            <a:r>
              <a:rPr lang="ru-RU" b="1" dirty="0"/>
              <a:t>, конечно, </a:t>
            </a:r>
            <a:r>
              <a:rPr lang="ru-RU" b="1" dirty="0" smtClean="0"/>
              <a:t>надо</a:t>
            </a:r>
            <a:r>
              <a:rPr lang="en-US" b="1" dirty="0" smtClean="0"/>
              <a:t> </a:t>
            </a:r>
            <a:r>
              <a:rPr lang="ru-RU" b="1" dirty="0" smtClean="0"/>
              <a:t>знать</a:t>
            </a:r>
            <a:r>
              <a:rPr lang="ru-RU" b="1" dirty="0"/>
              <a:t>,</a:t>
            </a:r>
          </a:p>
          <a:p>
            <a:r>
              <a:rPr lang="ru-RU" b="1" dirty="0"/>
              <a:t>Б</a:t>
            </a:r>
            <a:r>
              <a:rPr lang="ru-RU" b="1" dirty="0" smtClean="0"/>
              <a:t>уду </a:t>
            </a:r>
            <a:r>
              <a:rPr lang="ru-RU" b="1" dirty="0"/>
              <a:t>я сейчас </a:t>
            </a:r>
            <a:r>
              <a:rPr lang="ru-RU" b="1" dirty="0" smtClean="0"/>
              <a:t>вокзалы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b="1" dirty="0"/>
              <a:t>по порядку называть:</a:t>
            </a:r>
          </a:p>
          <a:p>
            <a:r>
              <a:rPr lang="ru-RU" b="1" dirty="0"/>
              <a:t>Есть ЖД вокзал у нас – это раз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на </a:t>
            </a:r>
            <a:r>
              <a:rPr lang="ru-RU" b="1" dirty="0"/>
              <a:t>ЖД у нас вокзале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Люди поезда </a:t>
            </a:r>
            <a:r>
              <a:rPr lang="ru-RU" b="1" dirty="0"/>
              <a:t>встречали,</a:t>
            </a:r>
          </a:p>
          <a:p>
            <a:r>
              <a:rPr lang="ru-RU" b="1" dirty="0"/>
              <a:t>Ну, а </a:t>
            </a:r>
            <a:r>
              <a:rPr lang="ru-RU" b="1" dirty="0" smtClean="0"/>
              <a:t>аэровокзал,</a:t>
            </a:r>
            <a:r>
              <a:rPr lang="en-US" b="1" dirty="0" smtClean="0"/>
              <a:t> </a:t>
            </a:r>
            <a:r>
              <a:rPr lang="ru-RU" b="1" dirty="0" smtClean="0"/>
              <a:t> я </a:t>
            </a:r>
            <a:r>
              <a:rPr lang="ru-RU" b="1" dirty="0"/>
              <a:t>вторым его считал,</a:t>
            </a:r>
          </a:p>
          <a:p>
            <a:r>
              <a:rPr lang="ru-RU" b="1" dirty="0"/>
              <a:t>Т</a:t>
            </a:r>
            <a:r>
              <a:rPr lang="ru-RU" b="1" dirty="0" smtClean="0"/>
              <a:t>ут </a:t>
            </a:r>
            <a:r>
              <a:rPr lang="ru-RU" b="1" dirty="0"/>
              <a:t>на </a:t>
            </a:r>
            <a:r>
              <a:rPr lang="ru-RU" b="1" dirty="0" smtClean="0"/>
              <a:t>аэровокзале,</a:t>
            </a:r>
            <a:r>
              <a:rPr lang="en-US" b="1" dirty="0" smtClean="0"/>
              <a:t> </a:t>
            </a:r>
            <a:r>
              <a:rPr lang="ru-RU" b="1" dirty="0" smtClean="0"/>
              <a:t>самолеты </a:t>
            </a:r>
            <a:r>
              <a:rPr lang="ru-RU" b="1" dirty="0"/>
              <a:t>мы встречали,</a:t>
            </a:r>
          </a:p>
          <a:p>
            <a:r>
              <a:rPr lang="ru-RU" b="1" dirty="0"/>
              <a:t>А</a:t>
            </a:r>
            <a:r>
              <a:rPr lang="ru-RU" b="1" dirty="0" smtClean="0"/>
              <a:t> </a:t>
            </a:r>
            <a:r>
              <a:rPr lang="ru-RU" b="1" dirty="0"/>
              <a:t>речной вокзал – он –три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транспорт </a:t>
            </a:r>
            <a:r>
              <a:rPr lang="ru-RU" b="1" dirty="0"/>
              <a:t>этот назови,</a:t>
            </a:r>
          </a:p>
          <a:p>
            <a:r>
              <a:rPr lang="ru-RU" b="1" dirty="0"/>
              <a:t>Ч</a:t>
            </a:r>
            <a:r>
              <a:rPr lang="ru-RU" b="1" dirty="0" smtClean="0"/>
              <a:t>то </a:t>
            </a:r>
            <a:r>
              <a:rPr lang="ru-RU" b="1" dirty="0"/>
              <a:t>увидишь на </a:t>
            </a:r>
            <a:r>
              <a:rPr lang="ru-RU" b="1" dirty="0" smtClean="0"/>
              <a:t>причале.</a:t>
            </a:r>
            <a:r>
              <a:rPr lang="en-US" b="1" dirty="0" smtClean="0"/>
              <a:t> </a:t>
            </a:r>
          </a:p>
          <a:p>
            <a:r>
              <a:rPr lang="ru-RU" b="1" i="1" dirty="0" smtClean="0"/>
              <a:t>А какой </a:t>
            </a:r>
            <a:r>
              <a:rPr lang="ru-RU" b="1" i="1" dirty="0"/>
              <a:t>вокзал мы не назвали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1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5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5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20688"/>
            <a:ext cx="2112234" cy="176550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115" y="2708920"/>
            <a:ext cx="3603837" cy="37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3026" y="692696"/>
            <a:ext cx="4752528" cy="10667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Благовещенский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собор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2386190"/>
            <a:ext cx="2448272" cy="14723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694" y="4293096"/>
            <a:ext cx="4186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Колокола звенят, поют,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/>
              <a:t>купола блестят</a:t>
            </a:r>
          </a:p>
          <a:p>
            <a:r>
              <a:rPr lang="ru-RU" sz="2400" b="1" dirty="0" smtClean="0"/>
              <a:t>Все </a:t>
            </a:r>
            <a:r>
              <a:rPr lang="ru-RU" sz="2400" b="1" dirty="0"/>
              <a:t>в </a:t>
            </a:r>
            <a:r>
              <a:rPr lang="ru-RU" sz="2400" b="1" dirty="0" smtClean="0"/>
              <a:t>Благовещенский </a:t>
            </a:r>
            <a:r>
              <a:rPr lang="ru-RU" sz="2400" b="1" dirty="0"/>
              <a:t>собор,</a:t>
            </a:r>
          </a:p>
          <a:p>
            <a:r>
              <a:rPr lang="ru-RU" sz="2400" b="1" dirty="0" smtClean="0"/>
              <a:t>По </a:t>
            </a:r>
            <a:r>
              <a:rPr lang="ru-RU" sz="2400" b="1" dirty="0"/>
              <a:t>праздникам спешат!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7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1"/>
            <a:ext cx="1800200" cy="17281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</a:t>
            </a:r>
            <a:endParaRPr lang="ru-RU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548681"/>
            <a:ext cx="5308227" cy="24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1318" y="2780928"/>
            <a:ext cx="2416545" cy="74761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Вокзал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5038" y="4221087"/>
            <a:ext cx="2408573" cy="1584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284984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Загудел паровоз</a:t>
            </a:r>
            <a:br>
              <a:rPr lang="ru-RU" sz="2400" b="1" dirty="0"/>
            </a:br>
            <a:r>
              <a:rPr lang="ru-RU" sz="2400" b="1" dirty="0"/>
              <a:t>И вагончики повез</a:t>
            </a:r>
            <a:br>
              <a:rPr lang="ru-RU" sz="2400" b="1" dirty="0"/>
            </a:br>
            <a:r>
              <a:rPr lang="ru-RU" sz="2400" b="1" dirty="0"/>
              <a:t>Чу-чу-чу,</a:t>
            </a:r>
            <a:br>
              <a:rPr lang="ru-RU" sz="2400" b="1" dirty="0"/>
            </a:br>
            <a:r>
              <a:rPr lang="ru-RU" sz="2400" b="1" dirty="0"/>
              <a:t>Далеко я укачу!</a:t>
            </a:r>
            <a:br>
              <a:rPr lang="ru-RU" sz="2400" b="1" dirty="0"/>
            </a:br>
            <a:r>
              <a:rPr lang="ru-RU" sz="2400" b="1" dirty="0"/>
              <a:t>Вагончики зеленые</a:t>
            </a:r>
            <a:br>
              <a:rPr lang="ru-RU" sz="2400" b="1" dirty="0"/>
            </a:br>
            <a:r>
              <a:rPr lang="ru-RU" sz="2400" b="1" dirty="0"/>
              <a:t>Бегут, бегут, бегут.</a:t>
            </a:r>
            <a:br>
              <a:rPr lang="ru-RU" sz="2400" b="1" dirty="0"/>
            </a:br>
            <a:r>
              <a:rPr lang="ru-RU" sz="2400" b="1" dirty="0"/>
              <a:t>А круглые колесики</a:t>
            </a:r>
            <a:br>
              <a:rPr lang="ru-RU" sz="2400" b="1" dirty="0"/>
            </a:br>
            <a:r>
              <a:rPr lang="ru-RU" sz="2400" b="1" dirty="0"/>
              <a:t>Все тук, да тук, да тук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8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5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620688"/>
            <a:ext cx="1800200" cy="1880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66510"/>
            <a:ext cx="5131710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192146"/>
            <a:ext cx="3381868" cy="5220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радусник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365104"/>
            <a:ext cx="2477968" cy="1606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2609" y="3192146"/>
            <a:ext cx="4010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Самый большой градусник</a:t>
            </a:r>
          </a:p>
          <a:p>
            <a:r>
              <a:rPr lang="ru-RU" sz="2400" b="1" dirty="0"/>
              <a:t>Д</a:t>
            </a:r>
            <a:r>
              <a:rPr lang="ru-RU" sz="2400" b="1" dirty="0" smtClean="0"/>
              <a:t>ля </a:t>
            </a:r>
            <a:r>
              <a:rPr lang="ru-RU" sz="2400" b="1" dirty="0"/>
              <a:t>погоды есть,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/>
              <a:t>каждый </a:t>
            </a:r>
            <a:r>
              <a:rPr lang="ru-RU" sz="2400" b="1" dirty="0" err="1"/>
              <a:t>павлодарец</a:t>
            </a:r>
            <a:endParaRPr lang="ru-RU" sz="2400" b="1" dirty="0"/>
          </a:p>
          <a:p>
            <a:r>
              <a:rPr lang="ru-RU" sz="2400" b="1" dirty="0"/>
              <a:t>Е</a:t>
            </a:r>
            <a:r>
              <a:rPr lang="ru-RU" sz="2400" b="1" dirty="0" smtClean="0"/>
              <a:t>го </a:t>
            </a:r>
            <a:r>
              <a:rPr lang="ru-RU" sz="2400" b="1" dirty="0"/>
              <a:t>может прочесть,</a:t>
            </a:r>
          </a:p>
          <a:p>
            <a:r>
              <a:rPr lang="ru-RU" sz="2400" b="1" dirty="0"/>
              <a:t>З</a:t>
            </a:r>
            <a:r>
              <a:rPr lang="ru-RU" sz="2400" b="1" dirty="0" smtClean="0"/>
              <a:t>имой</a:t>
            </a:r>
            <a:r>
              <a:rPr lang="ru-RU" sz="2400" b="1" dirty="0"/>
              <a:t>, весной и летом,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/>
              <a:t>дождливой осенью,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 </a:t>
            </a:r>
            <a:r>
              <a:rPr lang="ru-RU" sz="2400" b="1" dirty="0"/>
              <a:t>погоде у него,</a:t>
            </a:r>
          </a:p>
          <a:p>
            <a:r>
              <a:rPr lang="ru-RU" sz="2400" b="1" dirty="0"/>
              <a:t>К</a:t>
            </a:r>
            <a:r>
              <a:rPr lang="ru-RU" sz="2400" b="1" dirty="0" smtClean="0"/>
              <a:t>аждый </a:t>
            </a:r>
            <a:r>
              <a:rPr lang="ru-RU" sz="2400" b="1" dirty="0"/>
              <a:t>день мы спросим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9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7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1908213" cy="20162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2222" y="1156246"/>
            <a:ext cx="5445356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кий сад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ФОТО\31 августа\SAM_271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2942946"/>
            <a:ext cx="3816424" cy="332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394658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Детский сад – наш </a:t>
            </a:r>
            <a:r>
              <a:rPr lang="ru-RU" sz="2400" b="1" dirty="0" smtClean="0"/>
              <a:t>общий </a:t>
            </a:r>
            <a:r>
              <a:rPr lang="ru-RU" sz="2400" b="1" dirty="0"/>
              <a:t>дом,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 </a:t>
            </a:r>
            <a:r>
              <a:rPr lang="ru-RU" sz="2400" b="1" dirty="0"/>
              <a:t>радостью туда идем!</a:t>
            </a:r>
          </a:p>
          <a:p>
            <a:r>
              <a:rPr lang="ru-RU" sz="2400" b="1" dirty="0"/>
              <a:t>«Малахитовая шкатулка»-</a:t>
            </a:r>
          </a:p>
          <a:p>
            <a:r>
              <a:rPr lang="ru-RU" sz="2400" b="1" dirty="0"/>
              <a:t>он так называется,</a:t>
            </a:r>
          </a:p>
          <a:p>
            <a:r>
              <a:rPr lang="ru-RU" sz="2400" b="1" dirty="0"/>
              <a:t>З</a:t>
            </a:r>
            <a:r>
              <a:rPr lang="ru-RU" sz="2400" b="1" dirty="0" smtClean="0"/>
              <a:t>аходите </a:t>
            </a:r>
            <a:r>
              <a:rPr lang="ru-RU" sz="2400" b="1" dirty="0"/>
              <a:t>в гости к нам,</a:t>
            </a:r>
          </a:p>
          <a:p>
            <a:r>
              <a:rPr lang="ru-RU" sz="2400" b="1" dirty="0"/>
              <a:t>у нас вам всем понравится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7434" y="2103238"/>
            <a:ext cx="2380950" cy="13977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4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4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692697"/>
            <a:ext cx="2016224" cy="18001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280420"/>
            <a:ext cx="6912768" cy="43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ERTIC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CINEMA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кинотеатр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3089" y="621150"/>
            <a:ext cx="5207343" cy="230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293096"/>
            <a:ext cx="23762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900" y="4147589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«</a:t>
            </a:r>
            <a:r>
              <a:rPr lang="ru-RU" sz="2400" b="1" dirty="0" err="1"/>
              <a:t>Ертыс</a:t>
            </a:r>
            <a:r>
              <a:rPr lang="ru-RU" sz="2400" b="1" dirty="0"/>
              <a:t> </a:t>
            </a:r>
            <a:r>
              <a:rPr lang="ru-RU" sz="2400" b="1" dirty="0" err="1"/>
              <a:t>синема</a:t>
            </a:r>
            <a:r>
              <a:rPr lang="ru-RU" sz="2400" b="1" dirty="0"/>
              <a:t>» мультфильм,</a:t>
            </a:r>
          </a:p>
          <a:p>
            <a:r>
              <a:rPr lang="ru-RU" sz="2400" b="1" dirty="0" smtClean="0"/>
              <a:t>Все </a:t>
            </a:r>
            <a:r>
              <a:rPr lang="ru-RU" sz="2400" b="1" dirty="0"/>
              <a:t>о нем мы говорим,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/>
              <a:t>Шрека</a:t>
            </a:r>
            <a:r>
              <a:rPr lang="ru-RU" sz="2400" b="1" dirty="0"/>
              <a:t> и </a:t>
            </a:r>
            <a:r>
              <a:rPr lang="ru-RU" sz="2400" b="1" dirty="0" err="1"/>
              <a:t>Спанч</a:t>
            </a:r>
            <a:r>
              <a:rPr lang="ru-RU" sz="2400" b="1" dirty="0"/>
              <a:t> Боба,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ам </a:t>
            </a:r>
            <a:r>
              <a:rPr lang="ru-RU" sz="2400" b="1" dirty="0"/>
              <a:t>история знакома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2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417" y="476673"/>
            <a:ext cx="2015384" cy="18722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Ё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583463"/>
            <a:ext cx="3524649" cy="385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477849"/>
            <a:ext cx="5184576" cy="739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Ёлка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новогодняя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7" y="1772816"/>
            <a:ext cx="2458139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Ё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ё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941" y="3861048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Ё</a:t>
            </a:r>
            <a:r>
              <a:rPr lang="ru-RU" sz="3200" b="1" dirty="0" smtClean="0"/>
              <a:t>лка </a:t>
            </a:r>
            <a:r>
              <a:rPr lang="ru-RU" sz="3200" b="1" dirty="0"/>
              <a:t>новогодняя</a:t>
            </a:r>
          </a:p>
          <a:p>
            <a:r>
              <a:rPr lang="ru-RU" sz="3200" b="1" dirty="0"/>
              <a:t>Н</a:t>
            </a:r>
            <a:r>
              <a:rPr lang="ru-RU" sz="3200" b="1" dirty="0" smtClean="0"/>
              <a:t>а </a:t>
            </a:r>
            <a:r>
              <a:rPr lang="ru-RU" sz="3200" b="1" dirty="0"/>
              <a:t>площади стоит,</a:t>
            </a:r>
          </a:p>
          <a:p>
            <a:r>
              <a:rPr lang="ru-RU" sz="3200" b="1" dirty="0"/>
              <a:t>О</a:t>
            </a:r>
            <a:r>
              <a:rPr lang="ru-RU" sz="3200" b="1" dirty="0" smtClean="0"/>
              <a:t>гнями </a:t>
            </a:r>
            <a:r>
              <a:rPr lang="ru-RU" sz="3200" b="1" dirty="0"/>
              <a:t>сияет,</a:t>
            </a:r>
          </a:p>
          <a:p>
            <a:r>
              <a:rPr lang="ru-RU" sz="3200" b="1" dirty="0"/>
              <a:t>Н</a:t>
            </a:r>
            <a:r>
              <a:rPr lang="ru-RU" sz="3200" b="1" dirty="0" smtClean="0"/>
              <a:t>ас </a:t>
            </a:r>
            <a:r>
              <a:rPr lang="ru-RU" sz="3200" b="1" dirty="0"/>
              <a:t>всех удивляет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5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9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357</Words>
  <Application>Microsoft Office PowerPoint</Application>
  <PresentationFormat>Экран (4:3)</PresentationFormat>
  <Paragraphs>84</Paragraphs>
  <Slides>10</Slides>
  <Notes>0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183</cp:revision>
  <dcterms:created xsi:type="dcterms:W3CDTF">2012-08-27T06:19:23Z</dcterms:created>
  <dcterms:modified xsi:type="dcterms:W3CDTF">2013-02-28T19:26:35Z</dcterms:modified>
</cp:coreProperties>
</file>