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C91E-DCC9-43D1-A1EE-DB381A8A18B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D628-C442-49FA-97FE-72AF52DD9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4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C91E-DCC9-43D1-A1EE-DB381A8A18B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D628-C442-49FA-97FE-72AF52DD9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4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C91E-DCC9-43D1-A1EE-DB381A8A18B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D628-C442-49FA-97FE-72AF52DD9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4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C91E-DCC9-43D1-A1EE-DB381A8A18B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D628-C442-49FA-97FE-72AF52DD9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7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C91E-DCC9-43D1-A1EE-DB381A8A18B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D628-C442-49FA-97FE-72AF52DD9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7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C91E-DCC9-43D1-A1EE-DB381A8A18B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D628-C442-49FA-97FE-72AF52DD9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8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C91E-DCC9-43D1-A1EE-DB381A8A18B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D628-C442-49FA-97FE-72AF52DD9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1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C91E-DCC9-43D1-A1EE-DB381A8A18B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D628-C442-49FA-97FE-72AF52DD9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5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C91E-DCC9-43D1-A1EE-DB381A8A18B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D628-C442-49FA-97FE-72AF52DD9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C91E-DCC9-43D1-A1EE-DB381A8A18B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D628-C442-49FA-97FE-72AF52DD9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2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C91E-DCC9-43D1-A1EE-DB381A8A18B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D628-C442-49FA-97FE-72AF52DD9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2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C91E-DCC9-43D1-A1EE-DB381A8A18B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FD628-C442-49FA-97FE-72AF52DD9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1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486600" cy="4032448"/>
          </a:xfrm>
        </p:spPr>
        <p:txBody>
          <a:bodyPr>
            <a:noAutofit/>
          </a:bodyPr>
          <a:lstStyle/>
          <a:p>
            <a:r>
              <a:rPr lang="ru-RU" b="1" dirty="0" smtClean="0"/>
              <a:t>Толстовата, неуклюжа,</a:t>
            </a:r>
            <a:br>
              <a:rPr lang="ru-RU" b="1" dirty="0" smtClean="0"/>
            </a:br>
            <a:r>
              <a:rPr lang="ru-RU" b="1" dirty="0" smtClean="0"/>
              <a:t>Любит грязь и любит лужи,</a:t>
            </a:r>
            <a:br>
              <a:rPr lang="ru-RU" b="1" dirty="0" smtClean="0"/>
            </a:br>
            <a:r>
              <a:rPr lang="ru-RU" b="1" dirty="0" smtClean="0"/>
              <a:t>Любит спать и </a:t>
            </a:r>
            <a:br>
              <a:rPr lang="ru-RU" b="1" dirty="0" smtClean="0"/>
            </a:br>
            <a:r>
              <a:rPr lang="ru-RU" b="1" dirty="0" smtClean="0"/>
              <a:t>любит хрюкать,</a:t>
            </a:r>
            <a:br>
              <a:rPr lang="ru-RU" b="1" dirty="0" smtClean="0"/>
            </a:br>
            <a:r>
              <a:rPr lang="ru-RU" b="1" dirty="0" smtClean="0"/>
              <a:t>Пятачком в грязи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err="1" smtClean="0"/>
              <a:t>похлюпать</a:t>
            </a:r>
            <a:r>
              <a:rPr lang="ru-RU" b="1" dirty="0" smtClean="0"/>
              <a:t>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225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2" y="639417"/>
            <a:ext cx="7288696" cy="55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272808" cy="4378498"/>
          </a:xfrm>
        </p:spPr>
        <p:txBody>
          <a:bodyPr>
            <a:normAutofit fontScale="90000"/>
          </a:bodyPr>
          <a:lstStyle/>
          <a:p>
            <a:r>
              <a:rPr lang="ru-RU" dirty="0"/>
              <a:t>Стройный, резвый и игривый,</a:t>
            </a:r>
            <a:br>
              <a:rPr lang="ru-RU" dirty="0"/>
            </a:br>
            <a:r>
              <a:rPr lang="ru-RU" dirty="0"/>
              <a:t>Чёлка, хвост, густая грива,</a:t>
            </a:r>
            <a:br>
              <a:rPr lang="ru-RU" dirty="0"/>
            </a:br>
            <a:r>
              <a:rPr lang="ru-RU" dirty="0"/>
              <a:t>На ногах его – копыта,</a:t>
            </a:r>
            <a:br>
              <a:rPr lang="ru-RU" dirty="0"/>
            </a:br>
            <a:r>
              <a:rPr lang="ru-RU" dirty="0"/>
              <a:t>Мышцы пламенем налиты!</a:t>
            </a:r>
            <a:br>
              <a:rPr lang="ru-RU" dirty="0"/>
            </a:br>
            <a:r>
              <a:rPr lang="ru-RU" dirty="0"/>
              <a:t>Что же это за огонь,</a:t>
            </a:r>
            <a:br>
              <a:rPr lang="ru-RU" dirty="0"/>
            </a:br>
            <a:r>
              <a:rPr lang="ru-RU" dirty="0"/>
              <a:t>Что за Чудо?</a:t>
            </a:r>
            <a:br>
              <a:rPr lang="ru-RU" dirty="0"/>
            </a:br>
            <a:r>
              <a:rPr lang="ru-RU" dirty="0"/>
              <a:t>Это – ...</a:t>
            </a:r>
          </a:p>
        </p:txBody>
      </p:sp>
    </p:spTree>
    <p:extLst>
      <p:ext uri="{BB962C8B-B14F-4D97-AF65-F5344CB8AC3E}">
        <p14:creationId xmlns:p14="http://schemas.microsoft.com/office/powerpoint/2010/main" val="25842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5" y="692696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2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643192" cy="3384376"/>
          </a:xfrm>
        </p:spPr>
        <p:txBody>
          <a:bodyPr>
            <a:normAutofit/>
          </a:bodyPr>
          <a:lstStyle/>
          <a:p>
            <a:r>
              <a:rPr lang="ru-RU" dirty="0"/>
              <a:t>Круторогий и упрямый,</a:t>
            </a:r>
            <a:br>
              <a:rPr lang="ru-RU" dirty="0"/>
            </a:br>
            <a:r>
              <a:rPr lang="ru-RU" dirty="0"/>
              <a:t>Твердолобый самый </a:t>
            </a:r>
            <a:r>
              <a:rPr lang="ru-RU" dirty="0" err="1"/>
              <a:t>самый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Шуба из сплошных кудряшек...</a:t>
            </a:r>
            <a:br>
              <a:rPr lang="ru-RU" dirty="0"/>
            </a:br>
            <a:r>
              <a:rPr lang="ru-RU" dirty="0"/>
              <a:t>Как зовут его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7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385994" cy="505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624736" cy="3730426"/>
          </a:xfrm>
        </p:spPr>
        <p:txBody>
          <a:bodyPr>
            <a:normAutofit fontScale="90000"/>
          </a:bodyPr>
          <a:lstStyle/>
          <a:p>
            <a:r>
              <a:rPr lang="ru-RU" dirty="0"/>
              <a:t>В нашем доме кто живет?</a:t>
            </a:r>
            <a:br>
              <a:rPr lang="ru-RU" dirty="0"/>
            </a:br>
            <a:r>
              <a:rPr lang="ru-RU" dirty="0"/>
              <a:t>Молоко из миски пьет.</a:t>
            </a:r>
            <a:br>
              <a:rPr lang="ru-RU" dirty="0"/>
            </a:br>
            <a:r>
              <a:rPr lang="ru-RU" dirty="0"/>
              <a:t>По ночам мышей гоняет.</a:t>
            </a:r>
            <a:br>
              <a:rPr lang="ru-RU" dirty="0"/>
            </a:br>
            <a:r>
              <a:rPr lang="ru-RU" dirty="0"/>
              <a:t>Днем на лавке отдыхает.</a:t>
            </a:r>
            <a:br>
              <a:rPr lang="ru-RU" dirty="0"/>
            </a:br>
            <a:r>
              <a:rPr lang="ru-RU" dirty="0"/>
              <a:t>Больше никаких забот.</a:t>
            </a:r>
            <a:br>
              <a:rPr lang="ru-RU" dirty="0"/>
            </a:br>
            <a:r>
              <a:rPr lang="ru-RU" dirty="0" err="1"/>
              <a:t>Ну,конечно,это</a:t>
            </a:r>
            <a:r>
              <a:rPr lang="ru-RU" dirty="0" smtClean="0"/>
              <a:t>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9" y="652782"/>
            <a:ext cx="793349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1" y="764704"/>
            <a:ext cx="7122368" cy="53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6192688" cy="4320480"/>
          </a:xfrm>
        </p:spPr>
        <p:txBody>
          <a:bodyPr>
            <a:noAutofit/>
          </a:bodyPr>
          <a:lstStyle/>
          <a:p>
            <a:r>
              <a:rPr lang="ru-RU" sz="3200" dirty="0"/>
              <a:t>Не корова, а с рогами</a:t>
            </a:r>
            <a:r>
              <a:rPr lang="ru-RU" sz="3200" dirty="0" smtClean="0"/>
              <a:t>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«Кто же я?» – узнайте сами.</a:t>
            </a:r>
            <a:br>
              <a:rPr lang="ru-RU" sz="3200" dirty="0"/>
            </a:br>
            <a:r>
              <a:rPr lang="ru-RU" sz="3200" dirty="0"/>
              <a:t>Тоже травку я жую,</a:t>
            </a:r>
            <a:br>
              <a:rPr lang="ru-RU" sz="3200" dirty="0"/>
            </a:br>
            <a:r>
              <a:rPr lang="ru-RU" sz="3200" dirty="0"/>
              <a:t>Тоже молоко даю,</a:t>
            </a:r>
            <a:br>
              <a:rPr lang="ru-RU" sz="3200" dirty="0"/>
            </a:br>
            <a:r>
              <a:rPr lang="ru-RU" sz="3200" dirty="0"/>
              <a:t>Утром рано просыпаюсь,</a:t>
            </a:r>
            <a:br>
              <a:rPr lang="ru-RU" sz="3200" dirty="0"/>
            </a:br>
            <a:r>
              <a:rPr lang="ru-RU" sz="3200" dirty="0"/>
              <a:t>На лужок я отправляюсь,</a:t>
            </a:r>
            <a:br>
              <a:rPr lang="ru-RU" sz="3200" dirty="0"/>
            </a:br>
            <a:r>
              <a:rPr lang="ru-RU" sz="3200" dirty="0"/>
              <a:t>Там до вечера пасусь,</a:t>
            </a:r>
            <a:br>
              <a:rPr lang="ru-RU" sz="3200" dirty="0"/>
            </a:br>
            <a:r>
              <a:rPr lang="ru-RU" sz="3200" dirty="0"/>
              <a:t>Ну, и как же я зовусь</a:t>
            </a:r>
            <a:r>
              <a:rPr lang="ru-RU" sz="3200" dirty="0" smtClean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18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488493" cy="49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6480720" cy="3456384"/>
          </a:xfrm>
        </p:spPr>
        <p:txBody>
          <a:bodyPr>
            <a:normAutofit/>
          </a:bodyPr>
          <a:lstStyle/>
          <a:p>
            <a:r>
              <a:rPr lang="ru-RU" dirty="0"/>
              <a:t>Заворчал живой замок,</a:t>
            </a:r>
            <a:br>
              <a:rPr lang="ru-RU" dirty="0"/>
            </a:br>
            <a:r>
              <a:rPr lang="ru-RU" dirty="0"/>
              <a:t>Лёг у двери поперёк.</a:t>
            </a:r>
            <a:br>
              <a:rPr lang="ru-RU" dirty="0"/>
            </a:br>
            <a:r>
              <a:rPr lang="ru-RU" dirty="0"/>
              <a:t>Две медали на груди.</a:t>
            </a:r>
            <a:br>
              <a:rPr lang="ru-RU" dirty="0"/>
            </a:br>
            <a:r>
              <a:rPr lang="ru-RU" dirty="0"/>
              <a:t>Лучше в дом не заходи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7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476672"/>
            <a:ext cx="5025052" cy="576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064896" cy="4378498"/>
          </a:xfrm>
        </p:spPr>
        <p:txBody>
          <a:bodyPr>
            <a:normAutofit/>
          </a:bodyPr>
          <a:lstStyle/>
          <a:p>
            <a:r>
              <a:rPr lang="ru-RU" dirty="0"/>
              <a:t>Деток поит молоком,</a:t>
            </a:r>
            <a:br>
              <a:rPr lang="ru-RU" dirty="0"/>
            </a:br>
            <a:r>
              <a:rPr lang="ru-RU" dirty="0"/>
              <a:t>Каждый с детства с ней знаком.</a:t>
            </a:r>
            <a:br>
              <a:rPr lang="ru-RU" dirty="0"/>
            </a:br>
            <a:r>
              <a:rPr lang="ru-RU" dirty="0"/>
              <a:t>Вовсе даже не молчит,</a:t>
            </a:r>
            <a:br>
              <a:rPr lang="ru-RU" dirty="0"/>
            </a:br>
            <a:r>
              <a:rPr lang="ru-RU" dirty="0"/>
              <a:t>А от радости - мычит.</a:t>
            </a:r>
            <a:br>
              <a:rPr lang="ru-RU" dirty="0"/>
            </a:br>
            <a:r>
              <a:rPr lang="ru-RU" dirty="0"/>
              <a:t>С виду,  правда, чуть сурова,</a:t>
            </a:r>
            <a:br>
              <a:rPr lang="ru-RU" dirty="0"/>
            </a:br>
            <a:r>
              <a:rPr lang="ru-RU" dirty="0"/>
              <a:t>А зовут её 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7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69147"/>
            <a:ext cx="7332421" cy="549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560840" cy="4680520"/>
          </a:xfrm>
        </p:spPr>
        <p:txBody>
          <a:bodyPr/>
          <a:lstStyle/>
          <a:p>
            <a:r>
              <a:rPr lang="ru-RU" dirty="0"/>
              <a:t>В сарае, в клетке он живёт,</a:t>
            </a:r>
            <a:br>
              <a:rPr lang="ru-RU" dirty="0"/>
            </a:br>
            <a:r>
              <a:rPr lang="ru-RU" dirty="0"/>
              <a:t>Морковку сладкую грызёт.</a:t>
            </a:r>
            <a:br>
              <a:rPr lang="ru-RU" dirty="0"/>
            </a:br>
            <a:r>
              <a:rPr lang="ru-RU" dirty="0"/>
              <a:t>Ох и острые же  зубки,</a:t>
            </a:r>
            <a:br>
              <a:rPr lang="ru-RU" dirty="0"/>
            </a:br>
            <a:r>
              <a:rPr lang="ru-RU" dirty="0"/>
              <a:t>Он всегда в пушистой шубке,</a:t>
            </a:r>
            <a:br>
              <a:rPr lang="ru-RU" dirty="0"/>
            </a:br>
            <a:r>
              <a:rPr lang="ru-RU" dirty="0"/>
              <a:t>Лопоухий, хвост как нолик.</a:t>
            </a:r>
            <a:br>
              <a:rPr lang="ru-RU" dirty="0"/>
            </a:br>
            <a:r>
              <a:rPr lang="ru-RU" dirty="0"/>
              <a:t>Все узнали это…</a:t>
            </a:r>
          </a:p>
        </p:txBody>
      </p:sp>
    </p:spTree>
    <p:extLst>
      <p:ext uri="{BB962C8B-B14F-4D97-AF65-F5344CB8AC3E}">
        <p14:creationId xmlns:p14="http://schemas.microsoft.com/office/powerpoint/2010/main" val="22646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37</TotalTime>
  <Words>43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Толстовата, неуклюжа, Любит грязь и любит лужи, Любит спать и  любит хрюкать, Пятачком в грязи  похлюпать?</vt:lpstr>
      <vt:lpstr>Презентация PowerPoint</vt:lpstr>
      <vt:lpstr>Не корова, а с рогами: «Кто же я?» – узнайте сами. Тоже травку я жую, Тоже молоко даю, Утром рано просыпаюсь, На лужок я отправляюсь, Там до вечера пасусь, Ну, и как же я зовусь?</vt:lpstr>
      <vt:lpstr>Презентация PowerPoint</vt:lpstr>
      <vt:lpstr>Заворчал живой замок, Лёг у двери поперёк. Две медали на груди. Лучше в дом не заходи!</vt:lpstr>
      <vt:lpstr>Презентация PowerPoint</vt:lpstr>
      <vt:lpstr>Деток поит молоком, Каждый с детства с ней знаком. Вовсе даже не молчит, А от радости - мычит. С виду,  правда, чуть сурова, А зовут её …</vt:lpstr>
      <vt:lpstr>Презентация PowerPoint</vt:lpstr>
      <vt:lpstr>В сарае, в клетке он живёт, Морковку сладкую грызёт. Ох и острые же  зубки, Он всегда в пушистой шубке, Лопоухий, хвост как нолик. Все узнали это…</vt:lpstr>
      <vt:lpstr>Презентация PowerPoint</vt:lpstr>
      <vt:lpstr>Стройный, резвый и игривый, Чёлка, хвост, густая грива, На ногах его – копыта, Мышцы пламенем налиты! Что же это за огонь, Что за Чудо? Это – ...</vt:lpstr>
      <vt:lpstr>Презентация PowerPoint</vt:lpstr>
      <vt:lpstr>Круторогий и упрямый, Твердолобый самый самый. Шуба из сплошных кудряшек... Как зовут его?</vt:lpstr>
      <vt:lpstr>Презентация PowerPoint</vt:lpstr>
      <vt:lpstr>В нашем доме кто живет? Молоко из миски пьет. По ночам мышей гоняет. Днем на лавке отдыхает. Больше никаких забот. Ну,конечно,это...</vt:lpstr>
      <vt:lpstr>Презентация PowerPoint</vt:lpstr>
    </vt:vector>
  </TitlesOfParts>
  <Company>PES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Толстовата, неуклюжа, Любит грязь и любит лужи, Любит спать и любит хрюкать, Пятачком в грязи  похлюпать?</dc:title>
  <cp:revision>9</cp:revision>
  <dcterms:created xsi:type="dcterms:W3CDTF">2014-02-04T12:33:32Z</dcterms:created>
  <dcterms:modified xsi:type="dcterms:W3CDTF">2014-02-05T06:50:03Z</dcterms:modified>
</cp:coreProperties>
</file>