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9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DB5B-2AE7-49BC-A83B-00FFE415E514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A82-47CC-4F6C-BA5A-F2E25D2CE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DB5B-2AE7-49BC-A83B-00FFE415E514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A82-47CC-4F6C-BA5A-F2E25D2CE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DB5B-2AE7-49BC-A83B-00FFE415E514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A82-47CC-4F6C-BA5A-F2E25D2CE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DB5B-2AE7-49BC-A83B-00FFE415E514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A82-47CC-4F6C-BA5A-F2E25D2CE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DB5B-2AE7-49BC-A83B-00FFE415E514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A82-47CC-4F6C-BA5A-F2E25D2CE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DB5B-2AE7-49BC-A83B-00FFE415E514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A82-47CC-4F6C-BA5A-F2E25D2CE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DB5B-2AE7-49BC-A83B-00FFE415E514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A82-47CC-4F6C-BA5A-F2E25D2CE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DB5B-2AE7-49BC-A83B-00FFE415E514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A82-47CC-4F6C-BA5A-F2E25D2CE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DB5B-2AE7-49BC-A83B-00FFE415E514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A82-47CC-4F6C-BA5A-F2E25D2CE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DB5B-2AE7-49BC-A83B-00FFE415E514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A82-47CC-4F6C-BA5A-F2E25D2CE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DB5B-2AE7-49BC-A83B-00FFE415E514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A82-47CC-4F6C-BA5A-F2E25D2CE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DDB5B-2AE7-49BC-A83B-00FFE415E514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9BA82-47CC-4F6C-BA5A-F2E25D2CE0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142985"/>
            <a:ext cx="6643734" cy="1714511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ЗВУКИ 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П – ПЬ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БУКВА </a:t>
            </a: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П</a:t>
            </a:r>
            <a:endParaRPr lang="ru-RU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143380"/>
            <a:ext cx="7858180" cy="12858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Автор: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Наталья Александровна Гуриненко</a:t>
            </a:r>
            <a:endParaRPr lang="ru-RU" sz="28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029064574c9.jpg"/>
          <p:cNvPicPr>
            <a:picLocks noChangeAspect="1"/>
          </p:cNvPicPr>
          <p:nvPr/>
        </p:nvPicPr>
        <p:blipFill>
          <a:blip r:embed="rId2" cstate="print"/>
          <a:srcRect l="8984" t="6250" r="16015" b="1562"/>
          <a:stretch>
            <a:fillRect/>
          </a:stretch>
        </p:blipFill>
        <p:spPr>
          <a:xfrm>
            <a:off x="142845" y="279078"/>
            <a:ext cx="3571900" cy="3292846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14282" y="5715016"/>
            <a:ext cx="3571868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714348" y="3714752"/>
            <a:ext cx="914400" cy="914400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43108" y="3714752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13357816861999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28604"/>
            <a:ext cx="3905250" cy="3190875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857752" y="5786454"/>
            <a:ext cx="3571868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072066" y="3929066"/>
            <a:ext cx="914400" cy="914400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858016" y="3857628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9409 0.06753 -0.18802 0.13506 -0.22465 0.16003 " pathEditMode="relative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4385E-6 C -0.01632 0.06013 -0.03247 0.12073 -0.0401 0.1436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 rot="5400000">
            <a:off x="1321595" y="750075"/>
            <a:ext cx="6858000" cy="535785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0" y="0"/>
            <a:ext cx="1357322" cy="128588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786678" y="0"/>
            <a:ext cx="1357322" cy="12144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0.jpg"/>
          <p:cNvPicPr>
            <a:picLocks noChangeAspect="1"/>
          </p:cNvPicPr>
          <p:nvPr/>
        </p:nvPicPr>
        <p:blipFill>
          <a:blip r:embed="rId2" cstate="print"/>
          <a:srcRect l="5614" t="15625" r="5614" b="45833"/>
          <a:stretch>
            <a:fillRect/>
          </a:stretch>
        </p:blipFill>
        <p:spPr>
          <a:xfrm>
            <a:off x="2786050" y="2143116"/>
            <a:ext cx="3664576" cy="2337747"/>
          </a:xfrm>
          <a:prstGeom prst="rect">
            <a:avLst/>
          </a:prstGeom>
        </p:spPr>
      </p:pic>
      <p:pic>
        <p:nvPicPr>
          <p:cNvPr id="8" name="Рисунок 7" descr="PugaloOg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5567" y="1428736"/>
            <a:ext cx="2619936" cy="3478790"/>
          </a:xfrm>
          <a:prstGeom prst="rect">
            <a:avLst/>
          </a:prstGeom>
        </p:spPr>
      </p:pic>
      <p:pic>
        <p:nvPicPr>
          <p:cNvPr id="9" name="Рисунок 8" descr="tyulpan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3" y="2374084"/>
            <a:ext cx="3571900" cy="2321735"/>
          </a:xfrm>
          <a:prstGeom prst="rect">
            <a:avLst/>
          </a:prstGeom>
        </p:spPr>
      </p:pic>
      <p:pic>
        <p:nvPicPr>
          <p:cNvPr id="11" name="Рисунок 10" descr="6a0128775aa5cc970c0120a8586d99970b-800wi.jpg"/>
          <p:cNvPicPr>
            <a:picLocks noChangeAspect="1"/>
          </p:cNvPicPr>
          <p:nvPr/>
        </p:nvPicPr>
        <p:blipFill>
          <a:blip r:embed="rId5" cstate="print"/>
          <a:srcRect l="19890"/>
          <a:stretch>
            <a:fillRect/>
          </a:stretch>
        </p:blipFill>
        <p:spPr>
          <a:xfrm>
            <a:off x="3000364" y="1785926"/>
            <a:ext cx="3000396" cy="2808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393 L 0.25278 0.32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32 0.26226 C -0.08732 0.26249 -0.22222 0.213 -0.35642 0.1639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008E-6 C 2.5E-6 -0.00046 -0.07118 -0.14963 -0.14184 -0.2985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-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90379E-6 C 0.13541 -0.02937 0.271 -0.05875 0.32274 -0.0700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71538" y="285728"/>
            <a:ext cx="1357322" cy="128588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572264" y="357166"/>
            <a:ext cx="1357322" cy="12144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00364" y="1643050"/>
            <a:ext cx="250033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0" dirty="0" smtClean="0">
                <a:latin typeface="Arial Black" pitchFamily="34" charset="0"/>
                <a:ea typeface="DFKai-SB" pitchFamily="65" charset="-120"/>
              </a:rPr>
              <a:t>П</a:t>
            </a:r>
            <a:endParaRPr lang="ru-RU" sz="24000" dirty="0">
              <a:latin typeface="Arial Black" pitchFamily="34" charset="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1285860"/>
            <a:ext cx="12858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err="1" smtClean="0">
                <a:latin typeface="Monotype Corsiva" pitchFamily="66" charset="0"/>
              </a:rPr>
              <a:t>п</a:t>
            </a:r>
            <a:endParaRPr lang="ru-RU" sz="20000" b="1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3504" y="3571876"/>
            <a:ext cx="19288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 smtClean="0"/>
              <a:t>П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642918"/>
            <a:ext cx="21431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sz="20000" b="1" dirty="0" smtClean="0">
                <a:latin typeface="Monotype Corsiva" pitchFamily="66" charset="0"/>
              </a:rPr>
              <a:t>П</a:t>
            </a:r>
            <a:endParaRPr lang="ru-RU" sz="200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0892" y="3857629"/>
            <a:ext cx="1500197" cy="3241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/>
              <a:t>п</a:t>
            </a:r>
            <a:endParaRPr lang="ru-RU" sz="2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592e137a3f.jpg"/>
          <p:cNvPicPr>
            <a:picLocks noChangeAspect="1"/>
          </p:cNvPicPr>
          <p:nvPr/>
        </p:nvPicPr>
        <p:blipFill>
          <a:blip r:embed="rId2" cstate="print"/>
          <a:srcRect b="6089"/>
          <a:stretch>
            <a:fillRect/>
          </a:stretch>
        </p:blipFill>
        <p:spPr>
          <a:xfrm>
            <a:off x="0" y="285728"/>
            <a:ext cx="9144000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imba-con-le-cuff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785794"/>
            <a:ext cx="7353300" cy="5214974"/>
          </a:xfrm>
          <a:prstGeom prst="rect">
            <a:avLst/>
          </a:prstGeom>
        </p:spPr>
      </p:pic>
      <p:pic>
        <p:nvPicPr>
          <p:cNvPr id="10" name="Рисунок 9" descr="1237099802785615674nicubunu_Bell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642918"/>
            <a:ext cx="3220506" cy="3286909"/>
          </a:xfrm>
          <a:prstGeom prst="rect">
            <a:avLst/>
          </a:prstGeom>
        </p:spPr>
      </p:pic>
      <p:pic>
        <p:nvPicPr>
          <p:cNvPr id="11" name="Рисунок 10" descr="1237099802785615674nicubunu_Bell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174829">
            <a:off x="4949642" y="2608959"/>
            <a:ext cx="3073809" cy="313718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4822033" y="2178835"/>
            <a:ext cx="3286148" cy="30718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607719" y="2178835"/>
            <a:ext cx="3357586" cy="30003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1343134888_7.jpg"/>
          <p:cNvPicPr>
            <a:picLocks noChangeAspect="1"/>
          </p:cNvPicPr>
          <p:nvPr/>
        </p:nvPicPr>
        <p:blipFill>
          <a:blip r:embed="rId4" cstate="print"/>
          <a:srcRect l="17806" t="6334" r="13194" b="11317"/>
          <a:stretch>
            <a:fillRect/>
          </a:stretch>
        </p:blipFill>
        <p:spPr>
          <a:xfrm>
            <a:off x="1857356" y="3350624"/>
            <a:ext cx="2787914" cy="3507376"/>
          </a:xfrm>
          <a:prstGeom prst="rect">
            <a:avLst/>
          </a:prstGeom>
        </p:spPr>
      </p:pic>
      <p:pic>
        <p:nvPicPr>
          <p:cNvPr id="17" name="Рисунок 16" descr="an.jpeg"/>
          <p:cNvPicPr>
            <a:picLocks noChangeAspect="1"/>
          </p:cNvPicPr>
          <p:nvPr/>
        </p:nvPicPr>
        <p:blipFill>
          <a:blip r:embed="rId5" cstate="print"/>
          <a:srcRect l="8750" t="12599" r="15312" b="11103"/>
          <a:stretch>
            <a:fillRect/>
          </a:stretch>
        </p:blipFill>
        <p:spPr>
          <a:xfrm rot="7218409">
            <a:off x="5037283" y="3522328"/>
            <a:ext cx="4484057" cy="2823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08601 C -0.0375 0.08624 -0.26372 -0.11491 -0.48993 -0.315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20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77 -0.02127 C -0.23177 -0.10707 -0.43125 -0.19102 -0.51059 -0.2254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-10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4.41258E-6 C 0.00555 4.41258E-6 -0.26702 -0.13645 -0.53959 -0.2724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39408E-6 C 2.22222E-6 -4.39408E-6 0.13837 -0.09944 0.27691 -0.19866 " pathEditMode="relative" ptsTypes="aA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7099802785615674nicubunu_Bell.svg.h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3220506" cy="3286909"/>
          </a:xfrm>
          <a:prstGeom prst="rect">
            <a:avLst/>
          </a:prstGeom>
        </p:spPr>
      </p:pic>
      <p:pic>
        <p:nvPicPr>
          <p:cNvPr id="3" name="Рисунок 2" descr="1343134888_7.jpg"/>
          <p:cNvPicPr>
            <a:picLocks noChangeAspect="1"/>
          </p:cNvPicPr>
          <p:nvPr/>
        </p:nvPicPr>
        <p:blipFill>
          <a:blip r:embed="rId3" cstate="print"/>
          <a:srcRect l="17806" t="6334" r="13194" b="11317"/>
          <a:stretch>
            <a:fillRect/>
          </a:stretch>
        </p:blipFill>
        <p:spPr>
          <a:xfrm>
            <a:off x="5786446" y="214290"/>
            <a:ext cx="2573600" cy="3237755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786050" y="3000372"/>
            <a:ext cx="3214710" cy="31432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464315" y="321447"/>
            <a:ext cx="3143272" cy="30718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14282" y="500042"/>
            <a:ext cx="3000396" cy="28575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217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84764" cy="2857496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0" y="5643578"/>
            <a:ext cx="3571868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1500166" y="3357562"/>
            <a:ext cx="928694" cy="85725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4.jpg"/>
          <p:cNvPicPr>
            <a:picLocks noChangeAspect="1"/>
          </p:cNvPicPr>
          <p:nvPr/>
        </p:nvPicPr>
        <p:blipFill>
          <a:blip r:embed="rId3" cstate="print"/>
          <a:srcRect l="13267" t="5208" r="17859" b="27083"/>
          <a:stretch>
            <a:fillRect/>
          </a:stretch>
        </p:blipFill>
        <p:spPr>
          <a:xfrm>
            <a:off x="3857620" y="0"/>
            <a:ext cx="2236576" cy="323060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428992" y="5357826"/>
            <a:ext cx="3571868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4500562" y="3429000"/>
            <a:ext cx="928694" cy="85725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Рисунок 8" descr="1354436088_detskie-rezinovye-sapogi8.jpg"/>
          <p:cNvPicPr>
            <a:picLocks noChangeAspect="1"/>
          </p:cNvPicPr>
          <p:nvPr/>
        </p:nvPicPr>
        <p:blipFill>
          <a:blip r:embed="rId4" cstate="print"/>
          <a:srcRect l="9902" t="2397" r="11196"/>
          <a:stretch>
            <a:fillRect/>
          </a:stretch>
        </p:blipFill>
        <p:spPr>
          <a:xfrm>
            <a:off x="6268537" y="0"/>
            <a:ext cx="2875463" cy="3286124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572132" y="4929198"/>
            <a:ext cx="3571868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7358082" y="3071810"/>
            <a:ext cx="928694" cy="85725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0047 C 0.00573 0.0007 -0.079 0.10084 -0.16354 0.2012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6076 0.0777 -0.12153 0.15564 " pathEditMode="relative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9584E-6 L -0.04045 0.1468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ec03_1b32b9fd_-2-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572000" cy="342900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5786454"/>
            <a:ext cx="4429124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1500166" y="3357562"/>
            <a:ext cx="1071570" cy="107157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3900" y="214290"/>
            <a:ext cx="46101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714876" y="6143644"/>
            <a:ext cx="4429124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6215074" y="3357562"/>
            <a:ext cx="1071570" cy="107157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0047 C 0.00573 0.0007 -0.079 0.10084 -0.16354 0.2012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6 -0.00463 C 0.00973 0.10014 0.00747 0.20513 0.00591 0.245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7099802785615674nicubunu_Bell.svg.h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3220506" cy="3286909"/>
          </a:xfrm>
          <a:prstGeom prst="rect">
            <a:avLst/>
          </a:prstGeom>
        </p:spPr>
      </p:pic>
      <p:pic>
        <p:nvPicPr>
          <p:cNvPr id="3" name="Рисунок 2" descr="1343134888_7.jpg"/>
          <p:cNvPicPr>
            <a:picLocks noChangeAspect="1"/>
          </p:cNvPicPr>
          <p:nvPr/>
        </p:nvPicPr>
        <p:blipFill>
          <a:blip r:embed="rId3" cstate="print"/>
          <a:srcRect l="17806" t="6334" r="13194" b="11317"/>
          <a:stretch>
            <a:fillRect/>
          </a:stretch>
        </p:blipFill>
        <p:spPr>
          <a:xfrm>
            <a:off x="5786446" y="214290"/>
            <a:ext cx="2573600" cy="3237755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786050" y="3000372"/>
            <a:ext cx="3214710" cy="31432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107125" y="535761"/>
            <a:ext cx="3429024" cy="27860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-71454" y="285744"/>
            <a:ext cx="3214710" cy="30718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1624265_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090" y="571480"/>
            <a:ext cx="8090438" cy="565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1624265_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80885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bimba-con-le-cuff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786058"/>
            <a:ext cx="5067815" cy="3643338"/>
          </a:xfrm>
          <a:prstGeom prst="rect">
            <a:avLst/>
          </a:prstGeom>
        </p:spPr>
      </p:pic>
      <p:pic>
        <p:nvPicPr>
          <p:cNvPr id="4" name="Рисунок 3" descr="1237099802785615674nicubunu_Bell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357562"/>
            <a:ext cx="3080516" cy="3144033"/>
          </a:xfrm>
          <a:prstGeom prst="rect">
            <a:avLst/>
          </a:prstGeom>
        </p:spPr>
      </p:pic>
      <p:pic>
        <p:nvPicPr>
          <p:cNvPr id="5" name="Рисунок 4" descr="1237099802785615674nicubunu_Bell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20584">
            <a:off x="5368368" y="719892"/>
            <a:ext cx="3220506" cy="328690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5179223" y="107157"/>
            <a:ext cx="3500462" cy="32861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5464975" y="35719"/>
            <a:ext cx="3357586" cy="32861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1343134888_7.jpg"/>
          <p:cNvPicPr>
            <a:picLocks noChangeAspect="1"/>
          </p:cNvPicPr>
          <p:nvPr/>
        </p:nvPicPr>
        <p:blipFill>
          <a:blip r:embed="rId5" cstate="print"/>
          <a:srcRect l="17806" t="6334" r="13194" b="11317"/>
          <a:stretch>
            <a:fillRect/>
          </a:stretch>
        </p:blipFill>
        <p:spPr>
          <a:xfrm>
            <a:off x="285720" y="3286124"/>
            <a:ext cx="2573600" cy="3237755"/>
          </a:xfrm>
          <a:prstGeom prst="rect">
            <a:avLst/>
          </a:prstGeom>
        </p:spPr>
      </p:pic>
      <p:pic>
        <p:nvPicPr>
          <p:cNvPr id="15" name="Рисунок 14" descr="an.jpeg"/>
          <p:cNvPicPr>
            <a:picLocks noChangeAspect="1"/>
          </p:cNvPicPr>
          <p:nvPr/>
        </p:nvPicPr>
        <p:blipFill>
          <a:blip r:embed="rId6" cstate="print"/>
          <a:srcRect l="9687" t="14096" r="18125" b="12599"/>
          <a:stretch>
            <a:fillRect/>
          </a:stretch>
        </p:blipFill>
        <p:spPr>
          <a:xfrm rot="11507120">
            <a:off x="3789139" y="3937836"/>
            <a:ext cx="3990500" cy="2539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Овал 15"/>
          <p:cNvSpPr/>
          <p:nvPr/>
        </p:nvSpPr>
        <p:spPr>
          <a:xfrm>
            <a:off x="857224" y="3786190"/>
            <a:ext cx="2143140" cy="207170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82 -0.01781 C -0.05382 -0.01758 0.09965 -0.01226 0.2533 -0.0064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17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ЗВУКИ П – ПЬ БУКВА П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ЗВУКИ П – ПЬ БУКВА П</dc:title>
  <dc:creator>Lenovo</dc:creator>
  <cp:lastModifiedBy>Lenovo</cp:lastModifiedBy>
  <cp:revision>13</cp:revision>
  <dcterms:created xsi:type="dcterms:W3CDTF">2013-03-23T09:21:21Z</dcterms:created>
  <dcterms:modified xsi:type="dcterms:W3CDTF">2013-03-23T11:25:25Z</dcterms:modified>
</cp:coreProperties>
</file>