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5" r:id="rId18"/>
    <p:sldId id="273" r:id="rId19"/>
    <p:sldId id="274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1D921-CAB7-48C6-AB68-6F28AE9FFFF2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26DC2-A90B-4F7A-A318-C995E2B0C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26DC2-A90B-4F7A-A318-C995E2B0CCD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F3C8-D3EA-438F-B018-8D0160061DA7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ABE2-BE9B-442C-85E9-B4BE62EA1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F3C8-D3EA-438F-B018-8D0160061DA7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ABE2-BE9B-442C-85E9-B4BE62EA1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F3C8-D3EA-438F-B018-8D0160061DA7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ABE2-BE9B-442C-85E9-B4BE62EA1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F3C8-D3EA-438F-B018-8D0160061DA7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ABE2-BE9B-442C-85E9-B4BE62EA1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F3C8-D3EA-438F-B018-8D0160061DA7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ABE2-BE9B-442C-85E9-B4BE62EA1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F3C8-D3EA-438F-B018-8D0160061DA7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ABE2-BE9B-442C-85E9-B4BE62EA1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F3C8-D3EA-438F-B018-8D0160061DA7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ABE2-BE9B-442C-85E9-B4BE62EA1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F3C8-D3EA-438F-B018-8D0160061DA7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ABE2-BE9B-442C-85E9-B4BE62EA1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F3C8-D3EA-438F-B018-8D0160061DA7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ABE2-BE9B-442C-85E9-B4BE62EA1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F3C8-D3EA-438F-B018-8D0160061DA7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ABE2-BE9B-442C-85E9-B4BE62EA1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F3C8-D3EA-438F-B018-8D0160061DA7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ABE2-BE9B-442C-85E9-B4BE62EA1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0F3C8-D3EA-438F-B018-8D0160061DA7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1ABE2-BE9B-442C-85E9-B4BE62EA1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Людмила\Рабочий стол\Рисунок1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1224136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Мои рисунки\Гномики\пср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856" y="1999381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2300" b="1" dirty="0" smtClean="0">
                <a:solidFill>
                  <a:srgbClr val="002060"/>
                </a:solidFill>
                <a:latin typeface="MS Mincho" pitchFamily="49" charset="-128"/>
                <a:ea typeface="MS Mincho" pitchFamily="49" charset="-128"/>
              </a:rPr>
              <a:t>КНИГА</a:t>
            </a:r>
            <a:endParaRPr lang="ru-RU" sz="12300" b="1" dirty="0">
              <a:solidFill>
                <a:srgbClr val="002060"/>
              </a:solidFill>
              <a:latin typeface="MS Mincho" pitchFamily="49" charset="-128"/>
              <a:ea typeface="MS Mincho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Мои документы\Мои рисунки\Гномики\шгпш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</p:spPr>
      </p:pic>
      <p:pic>
        <p:nvPicPr>
          <p:cNvPr id="4099" name="Picture 3" descr="D:\Мои документы\учеба\3 курс материал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59337"/>
            <a:ext cx="7056784" cy="52899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D:\Мои документы\Мои рисунки\Гномики\пср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32100" dirty="0" smtClean="0">
                <a:latin typeface="Century Gothic" pitchFamily="34" charset="0"/>
              </a:rPr>
              <a:t>К</a:t>
            </a:r>
            <a:endParaRPr lang="ru-RU" sz="32100" dirty="0">
              <a:latin typeface="Century Gothic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15616" y="1628800"/>
            <a:ext cx="0" cy="45365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028384" y="1628800"/>
            <a:ext cx="0" cy="45365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115616" y="1628800"/>
            <a:ext cx="69127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115616" y="260648"/>
            <a:ext cx="3672408" cy="13681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716016" y="260648"/>
            <a:ext cx="3240360" cy="13681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115616" y="6165304"/>
            <a:ext cx="69127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u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Мои рисунки\Гномики\тап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D:\Мои документы\учеба\3 курс материал\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59445"/>
            <a:ext cx="7344816" cy="55058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Мои документы\Мои рисунки\Гномики\пср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D:\Мои документы\учеба\3 курс материал\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908720"/>
            <a:ext cx="7344816" cy="5505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475656" y="1772816"/>
            <a:ext cx="0" cy="28803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475656" y="4653136"/>
            <a:ext cx="25922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644008" y="4653136"/>
            <a:ext cx="23762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7452320" y="4581128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u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Мои рисунки\Гномики\п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D:\Мои документы\учеба\3 курс материал\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49289"/>
            <a:ext cx="7488238" cy="56133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Мои рисунки\Гномики\тап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Мои документы\учеба\3 курс материал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7344816" cy="5505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2920" y="-387424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5600" dirty="0" smtClean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7</a:t>
            </a:r>
            <a:r>
              <a:rPr lang="ru-RU" sz="32100" dirty="0" smtClean="0">
                <a:solidFill>
                  <a:srgbClr val="00B050"/>
                </a:solidFill>
                <a:latin typeface="MS Mincho" pitchFamily="49" charset="-128"/>
                <a:ea typeface="MS Mincho" pitchFamily="49" charset="-128"/>
              </a:rPr>
              <a:t>Я</a:t>
            </a:r>
            <a:endParaRPr lang="ru-RU" sz="32100" dirty="0">
              <a:solidFill>
                <a:srgbClr val="00B050"/>
              </a:solidFill>
              <a:latin typeface="MS Mincho" pitchFamily="49" charset="-128"/>
              <a:ea typeface="MS Mincho" pitchFamily="49" charset="-128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Мои рисунки\Гномики\тап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Мои документы\учеба\3 курс материал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764704"/>
            <a:ext cx="7344816" cy="5505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980728"/>
            <a:ext cx="4392488" cy="47419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1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Мои документы\учеба\3 курс материал\0_8b4ab_4bd85d51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24744"/>
            <a:ext cx="3417979" cy="48140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Мои рисунки\Гномики\тап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Мои документы\учеба\3 курс материал\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92696"/>
            <a:ext cx="7560840" cy="56677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619672" y="980728"/>
            <a:ext cx="4392488" cy="4741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 </a:t>
            </a:r>
            <a:endParaRPr kumimoji="0" lang="ru-RU" sz="32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652120" y="3789040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Мои рисунки\Гномики\тап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Мои документы\учеба\3 курс материал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764704"/>
            <a:ext cx="7344816" cy="5505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6" name="Picture 2" descr="D:\Мои документы\учеба\3 курс материал\carpio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240136"/>
            <a:ext cx="3600400" cy="2773040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220072" y="919261"/>
            <a:ext cx="4392488" cy="4741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3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документы\Мои рисунки\Гномики\пср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44824"/>
            <a:ext cx="3322712" cy="4234482"/>
          </a:xfrm>
        </p:spPr>
        <p:txBody>
          <a:bodyPr>
            <a:noAutofit/>
          </a:bodyPr>
          <a:lstStyle/>
          <a:p>
            <a:r>
              <a:rPr lang="ru-RU" sz="32100" dirty="0" smtClean="0">
                <a:latin typeface="Century Gothic" pitchFamily="34" charset="0"/>
              </a:rPr>
              <a:t>К</a:t>
            </a:r>
            <a:endParaRPr lang="ru-RU" sz="32100" dirty="0">
              <a:latin typeface="Century Gothic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15616" y="1628800"/>
            <a:ext cx="0" cy="45365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028384" y="1628800"/>
            <a:ext cx="0" cy="45365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115616" y="1628800"/>
            <a:ext cx="69127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115616" y="6165304"/>
            <a:ext cx="69127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115616" y="260648"/>
            <a:ext cx="3672408" cy="13681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16016" y="260648"/>
            <a:ext cx="3240360" cy="13681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499992" y="2060848"/>
            <a:ext cx="1008112" cy="9361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6096" y="2060848"/>
            <a:ext cx="1008112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444208" y="2060848"/>
            <a:ext cx="1008112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499992" y="3501008"/>
            <a:ext cx="1008112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508104" y="3501008"/>
            <a:ext cx="1008112" cy="9361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444208" y="3501008"/>
            <a:ext cx="1008112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572000" y="4869160"/>
            <a:ext cx="1008112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588496" y="4869160"/>
            <a:ext cx="1008112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516216" y="4869160"/>
            <a:ext cx="1008112" cy="9361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u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Мои документы\Мои рисунки\Гномики\вкап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3" descr="D:\Мои документы\учеба\3 курс материал\920706515bef2b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620688"/>
            <a:ext cx="7344816" cy="55058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1043608" y="4941168"/>
            <a:ext cx="1080120" cy="108012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Мои документы\Мои рисунки\Гномики\пср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844824"/>
            <a:ext cx="2376264" cy="20882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1844824"/>
            <a:ext cx="2232248" cy="20882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1844824"/>
            <a:ext cx="2304256" cy="20882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Мои документы\Мои рисунки\Гномики\пср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844824"/>
            <a:ext cx="2376264" cy="20882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1844824"/>
            <a:ext cx="2232248" cy="20882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1844824"/>
            <a:ext cx="2304256" cy="20882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Мои документы\Мои рисунки\Гномики\пср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844824"/>
            <a:ext cx="2376264" cy="20882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1844824"/>
            <a:ext cx="2232248" cy="20882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1844824"/>
            <a:ext cx="2304256" cy="208823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Мои рисунки\Гномики\п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D:\Мои документы\учеба\3 курс материал\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695395"/>
            <a:ext cx="7200800" cy="5397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D:\Мои документы\Мои рисунки\Гномики\пср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420888"/>
            <a:ext cx="165618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2420888"/>
            <a:ext cx="165618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2420888"/>
            <a:ext cx="165618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2420888"/>
            <a:ext cx="165618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020272" y="2420888"/>
            <a:ext cx="165618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4869160"/>
            <a:ext cx="1656184" cy="15841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51920" y="4869160"/>
            <a:ext cx="1656184" cy="158417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660232" y="4869160"/>
            <a:ext cx="1656184" cy="15841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F: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88640"/>
            <a:ext cx="3245274" cy="201622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 dir="ru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Мои документы\Мои рисунки\Гномики\пср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708920"/>
            <a:ext cx="1656184" cy="15841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2708920"/>
            <a:ext cx="1656184" cy="158417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2780928"/>
            <a:ext cx="1656184" cy="15841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D:\Мои документы\Мои рисунки\Гномики\пср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420888"/>
            <a:ext cx="165618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2420888"/>
            <a:ext cx="165618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2420888"/>
            <a:ext cx="165618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2420888"/>
            <a:ext cx="165618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020272" y="2420888"/>
            <a:ext cx="165618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51920" y="4869160"/>
            <a:ext cx="1656184" cy="158417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660232" y="4869160"/>
            <a:ext cx="1656184" cy="15841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43608" y="4869160"/>
            <a:ext cx="1656184" cy="15841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851920" y="4869160"/>
            <a:ext cx="1656184" cy="158417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4869160"/>
            <a:ext cx="1656184" cy="15841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43608" y="4869160"/>
            <a:ext cx="1656184" cy="15841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660232" y="4869160"/>
            <a:ext cx="1656184" cy="15841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660232" y="4869160"/>
            <a:ext cx="1656184" cy="15841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-2.96296E-6 L -0.07084 -0.35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1041 L -0.19289 -0.356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3148 L -0.32291 -0.356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47639 -0.356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2107 L 0.04323 -0.356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4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8</Words>
  <Application>Microsoft Office PowerPoint</Application>
  <PresentationFormat>Экран (4:3)</PresentationFormat>
  <Paragraphs>8</Paragraphs>
  <Slides>20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К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Непосредственно образовательная деятельность </dc:title>
  <dc:creator>Людмила Хохлова</dc:creator>
  <cp:lastModifiedBy>Людмила Хохлова</cp:lastModifiedBy>
  <cp:revision>7</cp:revision>
  <dcterms:created xsi:type="dcterms:W3CDTF">2013-03-10T03:23:00Z</dcterms:created>
  <dcterms:modified xsi:type="dcterms:W3CDTF">2013-03-22T17:30:45Z</dcterms:modified>
</cp:coreProperties>
</file>