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15B6-F6EC-45FE-A3E3-D1D69E669E59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D3CF-90E5-46AF-8CC6-871FAF98C9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odotti-73431-rela23c3b0581664ce790e55b16fa6569a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7296" y="2111232"/>
            <a:ext cx="6336704" cy="47467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062664" cy="3096343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Arial" pitchFamily="34" charset="0"/>
                <a:cs typeface="Arial" pitchFamily="34" charset="0"/>
              </a:rPr>
              <a:t>ФЕДОРИНО ГОРЕ</a:t>
            </a:r>
            <a:br>
              <a:rPr lang="ru-RU" sz="9600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(посуда)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2016224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Презентацию составила: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Воспитатель Николаева В.В.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ГБДОУ №19 Красногвардейского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района, г.Санкт-Петербурга</a:t>
            </a:r>
            <a:endParaRPr lang="ru-RU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3603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480261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8144" y="1196752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Чтение сказки</a:t>
            </a:r>
          </a:p>
          <a:p>
            <a:r>
              <a:rPr lang="ru-RU" sz="2800" dirty="0" smtClean="0"/>
              <a:t>К.Чуковского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4897_109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500" y="1884462"/>
            <a:ext cx="4762500" cy="497353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648" y="620688"/>
            <a:ext cx="5022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Сок, напитки, молоко...</a:t>
            </a:r>
            <a:br>
              <a:rPr lang="ru-RU" sz="3600" dirty="0" smtClean="0"/>
            </a:br>
            <a:r>
              <a:rPr lang="ru-RU" sz="3600" dirty="0" smtClean="0"/>
              <a:t>Нет, без </a:t>
            </a:r>
            <a:r>
              <a:rPr lang="ru-RU" sz="3600" b="1" dirty="0" smtClean="0"/>
              <a:t>Чашки</a:t>
            </a:r>
            <a:r>
              <a:rPr lang="ru-RU" sz="3600" dirty="0" smtClean="0"/>
              <a:t> нелегко.</a:t>
            </a:r>
            <a:br>
              <a:rPr lang="ru-RU" sz="3600" dirty="0" smtClean="0"/>
            </a:br>
            <a:r>
              <a:rPr lang="ru-RU" sz="3600" dirty="0" smtClean="0"/>
              <a:t>И прошу я о почтенье.</a:t>
            </a:r>
            <a:br>
              <a:rPr lang="ru-RU" sz="3600" dirty="0" smtClean="0"/>
            </a:br>
            <a:r>
              <a:rPr lang="ru-RU" sz="3600" dirty="0" smtClean="0"/>
              <a:t>Выпил чай и съел печенье?</a:t>
            </a:r>
            <a:br>
              <a:rPr lang="ru-RU" sz="3600" dirty="0" smtClean="0"/>
            </a:br>
            <a:r>
              <a:rPr lang="ru-RU" sz="3600" dirty="0" smtClean="0"/>
              <a:t>А теперь меня помой.</a:t>
            </a:r>
            <a:br>
              <a:rPr lang="ru-RU" sz="3600" dirty="0" smtClean="0"/>
            </a:br>
            <a:r>
              <a:rPr lang="ru-RU" sz="3600" dirty="0" smtClean="0"/>
              <a:t>Вот спасибо, дорогой!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331_1524x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124744"/>
            <a:ext cx="3017912" cy="432048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75656" y="76470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А у нас есть </a:t>
            </a:r>
            <a:r>
              <a:rPr lang="ru-RU" sz="3600" b="1" dirty="0" smtClean="0"/>
              <a:t>ложка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Волшебная немножко.</a:t>
            </a:r>
            <a:br>
              <a:rPr lang="ru-RU" sz="3600" dirty="0" smtClean="0"/>
            </a:br>
            <a:r>
              <a:rPr lang="ru-RU" sz="3600" dirty="0" smtClean="0"/>
              <a:t>На тарелочке – еда.</a:t>
            </a:r>
            <a:br>
              <a:rPr lang="ru-RU" sz="3600" dirty="0" smtClean="0"/>
            </a:br>
            <a:r>
              <a:rPr lang="ru-RU" sz="3600" dirty="0" smtClean="0"/>
              <a:t>Не оставит и следа!</a:t>
            </a:r>
            <a:br>
              <a:rPr lang="ru-RU" sz="3600" dirty="0" smtClean="0"/>
            </a:br>
            <a:r>
              <a:rPr lang="ru-RU" sz="3600" dirty="0" smtClean="0"/>
              <a:t>Кликнем ложку нашу – </a:t>
            </a:r>
            <a:br>
              <a:rPr lang="ru-RU" sz="3600" dirty="0" smtClean="0"/>
            </a:br>
            <a:r>
              <a:rPr lang="ru-RU" sz="3600" dirty="0" smtClean="0"/>
              <a:t>Подберет всю кашу!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e5663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5034136" cy="50341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624" y="54868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Говорила </a:t>
            </a:r>
            <a:r>
              <a:rPr lang="ru-RU" sz="3600" b="1" dirty="0" smtClean="0"/>
              <a:t>вилка</a:t>
            </a:r>
            <a:r>
              <a:rPr lang="ru-RU" sz="3600" dirty="0" smtClean="0"/>
              <a:t> ложке:</a:t>
            </a:r>
            <a:br>
              <a:rPr lang="ru-RU" sz="3600" dirty="0" smtClean="0"/>
            </a:br>
            <a:r>
              <a:rPr lang="ru-RU" sz="3600" dirty="0" smtClean="0"/>
              <a:t>У меня четыре ножки.</a:t>
            </a:r>
            <a:br>
              <a:rPr lang="ru-RU" sz="3600" dirty="0" smtClean="0"/>
            </a:br>
            <a:r>
              <a:rPr lang="ru-RU" sz="3600" dirty="0" smtClean="0"/>
              <a:t>Мною можно есть котлеты,</a:t>
            </a:r>
            <a:br>
              <a:rPr lang="ru-RU" sz="3600" dirty="0" smtClean="0"/>
            </a:br>
            <a:r>
              <a:rPr lang="ru-RU" sz="3600" dirty="0" smtClean="0"/>
              <a:t>Рыбу, мясо и омлеты.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estern2_enl.jpg"/>
          <p:cNvPicPr>
            <a:picLocks noChangeAspect="1"/>
          </p:cNvPicPr>
          <p:nvPr/>
        </p:nvPicPr>
        <p:blipFill>
          <a:blip r:embed="rId2" cstate="print"/>
          <a:srcRect l="8235" t="15786" r="10588" b="10489"/>
          <a:stretch>
            <a:fillRect/>
          </a:stretch>
        </p:blipFill>
        <p:spPr>
          <a:xfrm>
            <a:off x="3851920" y="3068960"/>
            <a:ext cx="4968552" cy="338437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624" y="54868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/>
              <a:t>Тарелка</a:t>
            </a:r>
            <a:r>
              <a:rPr lang="ru-RU" sz="3600" dirty="0" smtClean="0"/>
              <a:t> – ах!</a:t>
            </a:r>
            <a:br>
              <a:rPr lang="ru-RU" sz="3600" dirty="0" smtClean="0"/>
            </a:br>
            <a:r>
              <a:rPr lang="ru-RU" sz="3600" dirty="0" smtClean="0"/>
              <a:t>Тарелка – ух!</a:t>
            </a:r>
            <a:br>
              <a:rPr lang="ru-RU" sz="3600" dirty="0" smtClean="0"/>
            </a:br>
            <a:r>
              <a:rPr lang="ru-RU" sz="3600" dirty="0" smtClean="0"/>
              <a:t>Из тонкого фарфора.</a:t>
            </a:r>
            <a:br>
              <a:rPr lang="ru-RU" sz="3600" dirty="0" smtClean="0"/>
            </a:br>
            <a:r>
              <a:rPr lang="ru-RU" sz="3600" dirty="0" smtClean="0"/>
              <a:t>Белей, чем самый белый пух</a:t>
            </a:r>
            <a:br>
              <a:rPr lang="ru-RU" sz="3600" dirty="0" smtClean="0"/>
            </a:br>
            <a:r>
              <a:rPr lang="ru-RU" sz="3600" dirty="0" smtClean="0"/>
              <a:t>И ярче светофора.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252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852936"/>
            <a:ext cx="5069160" cy="380187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592" y="908720"/>
            <a:ext cx="54543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У </a:t>
            </a:r>
            <a:r>
              <a:rPr lang="ru-RU" sz="3600" b="1" dirty="0" smtClean="0"/>
              <a:t>чайника</a:t>
            </a:r>
            <a:r>
              <a:rPr lang="ru-RU" sz="3600" dirty="0" smtClean="0"/>
              <a:t> – насморк:</a:t>
            </a:r>
            <a:br>
              <a:rPr lang="ru-RU" sz="3600" dirty="0" smtClean="0"/>
            </a:br>
            <a:r>
              <a:rPr lang="ru-RU" sz="3600" dirty="0" smtClean="0"/>
              <a:t>заложенный носик…</a:t>
            </a:r>
            <a:br>
              <a:rPr lang="ru-RU" sz="3600" dirty="0" smtClean="0"/>
            </a:br>
            <a:r>
              <a:rPr lang="ru-RU" sz="3600" dirty="0" smtClean="0"/>
              <a:t>А всё потому, что </a:t>
            </a:r>
            <a:br>
              <a:rPr lang="ru-RU" sz="3600" dirty="0" smtClean="0"/>
            </a:br>
            <a:r>
              <a:rPr lang="ru-RU" sz="3600" dirty="0" smtClean="0"/>
              <a:t>он крышки не носит!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165623_Kastrulj_Klassika_8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94894"/>
            <a:ext cx="5184576" cy="420763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476672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-На кухне я – главнее всех, -</a:t>
            </a:r>
            <a:br>
              <a:rPr lang="ru-RU" sz="3600" dirty="0" smtClean="0"/>
            </a:br>
            <a:r>
              <a:rPr lang="ru-RU" sz="3600" b="1" dirty="0" smtClean="0"/>
              <a:t>Кастрюля</a:t>
            </a:r>
            <a:r>
              <a:rPr lang="ru-RU" sz="3600" dirty="0" smtClean="0"/>
              <a:t> проворчала,</a:t>
            </a:r>
            <a:br>
              <a:rPr lang="ru-RU" sz="3600" dirty="0" smtClean="0"/>
            </a:br>
            <a:r>
              <a:rPr lang="ru-RU" sz="3600" dirty="0" smtClean="0"/>
              <a:t>- Любого кушанья успех</a:t>
            </a:r>
            <a:br>
              <a:rPr lang="ru-RU" sz="3600" dirty="0" smtClean="0"/>
            </a:br>
            <a:r>
              <a:rPr lang="ru-RU" sz="3600" dirty="0" smtClean="0"/>
              <a:t>Берет с меня начало.</a:t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03721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645329"/>
            <a:ext cx="5472608" cy="42126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620688"/>
            <a:ext cx="58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Разворчалась </a:t>
            </a:r>
            <a:r>
              <a:rPr lang="ru-RU" sz="3600" b="1" dirty="0" smtClean="0"/>
              <a:t>сковородка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что не чистили с весны.</a:t>
            </a:r>
            <a:br>
              <a:rPr lang="ru-RU" sz="3600" dirty="0" smtClean="0"/>
            </a:br>
            <a:r>
              <a:rPr lang="ru-RU" sz="3600" dirty="0" smtClean="0"/>
              <a:t>А потом душистой горкой </a:t>
            </a:r>
            <a:br>
              <a:rPr lang="ru-RU" sz="3600" dirty="0" smtClean="0"/>
            </a:br>
            <a:r>
              <a:rPr lang="ru-RU" sz="3600" dirty="0" smtClean="0"/>
              <a:t>в чашке выросли блины.</a:t>
            </a:r>
            <a:br>
              <a:rPr lang="ru-RU" sz="36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ФЕДОРИНО ГОРЕ (посуда)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ФЕДОРИНО ГОРЕ (посуда)</dc:title>
  <dc:creator>Вика</dc:creator>
  <cp:lastModifiedBy>Вика</cp:lastModifiedBy>
  <cp:revision>4</cp:revision>
  <dcterms:created xsi:type="dcterms:W3CDTF">2014-04-13T13:58:44Z</dcterms:created>
  <dcterms:modified xsi:type="dcterms:W3CDTF">2014-04-13T14:32:56Z</dcterms:modified>
</cp:coreProperties>
</file>