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67" r:id="rId3"/>
    <p:sldId id="268" r:id="rId4"/>
    <p:sldId id="291" r:id="rId5"/>
    <p:sldId id="269" r:id="rId6"/>
    <p:sldId id="270" r:id="rId7"/>
    <p:sldId id="271" r:id="rId8"/>
    <p:sldId id="272" r:id="rId9"/>
    <p:sldId id="273" r:id="rId10"/>
    <p:sldId id="289" r:id="rId11"/>
    <p:sldId id="282" r:id="rId12"/>
    <p:sldId id="283" r:id="rId13"/>
    <p:sldId id="284" r:id="rId14"/>
    <p:sldId id="293" r:id="rId15"/>
    <p:sldId id="279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087AE-1CA0-43F3-BA02-6159616C365E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58535-5F0E-4CF3-B97C-ECEE88F90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24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559B67-17CF-4134-AEA0-CE826DE7E3F2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127B90-8984-47CB-B73D-8B6220C53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Boss\Desktop\КОНСПЕКТ НОД\К НОД\2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535892"/>
            <a:ext cx="4387358" cy="329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oss\Desktop\КОНСПЕКТ НОД\К НОД\1955819-125604-set-von-cool-gelben-smiley-ausdruck - копия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929066"/>
            <a:ext cx="2341361" cy="2374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Boss\Desktop\КОНСПЕКТ НОД\К НОД\1955819-125604-set-von-cool-gelben-smiley-ausdruck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8604"/>
            <a:ext cx="2208868" cy="2314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Boss\Desktop\КОНСПЕКТ НОД\К НОД\smilik-4 - копия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143380"/>
            <a:ext cx="2050417" cy="2039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71480"/>
            <a:ext cx="2321062" cy="25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63739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Boss\Desktop\КОНСПЕКТ НОД\К НОД\1955819-125604-set-von-cool-gelben-smiley-ausdruck - копия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214422"/>
            <a:ext cx="3167064" cy="3448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51573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Boss\Desktop\КОНСПЕКТ НОД\К НОД\1955819-125604-set-von-cool-gelben-smiley-ausdruck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357298"/>
            <a:ext cx="3368716" cy="3529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46939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500174"/>
            <a:ext cx="3143272" cy="312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92425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775070"/>
            <a:ext cx="3214710" cy="325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8215968"/>
      </p:ext>
    </p:extLst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Boss\Desktop\КОНСПЕКТ НОД\К НОД\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000108"/>
            <a:ext cx="6024578" cy="469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24467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000108"/>
            <a:ext cx="5241689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70683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ss\Desktop\КОНСПЕКТ НОД\К НОД\0a094b36d1666d9ed4374d3d7e2be9d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0" y="428603"/>
            <a:ext cx="1902749" cy="2253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Boss\Desktop\КОНСПЕКТ НОД\К НОД\i_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857232"/>
            <a:ext cx="1565047" cy="2099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Boss\Desktop\КОНСПЕКТ НОД\К НОД\859760976396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7166"/>
            <a:ext cx="2397412" cy="2504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Boss\Desktop\КОНСПЕКТ НОД\К НОД\0000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071942"/>
            <a:ext cx="2033894" cy="2193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Boss\Desktop\КОНСПЕКТ НОД\К НОД\0b0b8c552d601ad98bbf5b44a067a4d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000504"/>
            <a:ext cx="1897101" cy="2184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Boss\Desktop\КОНСПЕКТ НОД\К НОД\bce80de34352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786190"/>
            <a:ext cx="2344547" cy="2428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3054313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ss\Desktop\КОНСПЕКТ НОД\К НОД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1" y="500042"/>
            <a:ext cx="1635020" cy="1488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Boss\Desktop\КОНСПЕКТ НОД\К НОД\gb_72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28604"/>
            <a:ext cx="1649344" cy="1615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Boss\Desktop\КОНСПЕКТ НОД\К НОД\pod20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13" y="500042"/>
            <a:ext cx="1488798" cy="1488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Boss\Desktop\КОНСПЕКТ НОД\К НОД\4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00504"/>
            <a:ext cx="1388444" cy="2435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C:\Users\Boss\Desktop\КОНСПЕКТ НОД\К НОД\ec774bb736d6c4fb47dff2094d848a4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071942"/>
            <a:ext cx="1589200" cy="2506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Boss\Desktop\КОНСПЕКТ НОД\К НОД\Karn__kost_Kozochka_meh_Ost_igr_enl9y_en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000504"/>
            <a:ext cx="1510769" cy="248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Boss\Desktop\КОНСПЕКТ НОД\К НОД\1273581575_rr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33" y="2408207"/>
            <a:ext cx="1633246" cy="1326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Boss\Desktop\КОНСПЕКТ НОД\К НОД\popierines_kaukes_karnavalui_animacine_pasaka-12-550x52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371707"/>
            <a:ext cx="1440320" cy="1363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87690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928670"/>
            <a:ext cx="4929222" cy="51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336498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ss\Desktop\КОНСПЕКТ НОД\К НОД\68655385_0_4c366_f61ad8e1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714488"/>
            <a:ext cx="2010083" cy="2679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91041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oss\Desktop\КОНСПЕКТ НОД\К НОД\0a094b36d1666d9ed4374d3d7e2be9d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143116"/>
            <a:ext cx="2216943" cy="2626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3927529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642919"/>
            <a:ext cx="3452927" cy="571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8795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oss\Desktop\КОНСПЕКТ НОД\К НОД\f_4808a01e5d5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643050"/>
            <a:ext cx="3383236" cy="338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9467764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oss\Desktop\КОНСПЕКТ НОД\К НОД\101556166_17c1484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214422"/>
            <a:ext cx="3858328" cy="38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4815769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452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 деятельность в  детском саду.</dc:title>
  <dc:creator>Гость</dc:creator>
  <cp:lastModifiedBy>111</cp:lastModifiedBy>
  <cp:revision>50</cp:revision>
  <dcterms:created xsi:type="dcterms:W3CDTF">2009-10-20T03:45:45Z</dcterms:created>
  <dcterms:modified xsi:type="dcterms:W3CDTF">2015-01-04T15:24:56Z</dcterms:modified>
</cp:coreProperties>
</file>