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3852" y="116632"/>
            <a:ext cx="60841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Коляда накануне Рождества</a:t>
            </a:r>
            <a:endParaRPr lang="ru-RU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36712"/>
            <a:ext cx="4860032" cy="37170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18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4</cp:revision>
  <dcterms:created xsi:type="dcterms:W3CDTF">2014-03-26T12:44:42Z</dcterms:created>
  <dcterms:modified xsi:type="dcterms:W3CDTF">2015-01-07T14:15:50Z</dcterms:modified>
</cp:coreProperties>
</file>