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1" r="27910" b="42686"/>
          <a:stretch/>
        </p:blipFill>
        <p:spPr>
          <a:xfrm>
            <a:off x="107504" y="908720"/>
            <a:ext cx="3904683" cy="2085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4734" y="260648"/>
            <a:ext cx="39531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2013 год, старшая группа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38790"/>
            <a:ext cx="3809882" cy="2857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2890135" cy="21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15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2</cp:revision>
  <dcterms:created xsi:type="dcterms:W3CDTF">2014-03-26T12:42:44Z</dcterms:created>
  <dcterms:modified xsi:type="dcterms:W3CDTF">2015-01-07T14:06:53Z</dcterms:modified>
</cp:coreProperties>
</file>